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0" r:id="rId1"/>
  </p:sldMasterIdLst>
  <p:notesMasterIdLst>
    <p:notesMasterId r:id="rId10"/>
  </p:notesMasterIdLst>
  <p:sldIdLst>
    <p:sldId id="256" r:id="rId2"/>
    <p:sldId id="291" r:id="rId3"/>
    <p:sldId id="269" r:id="rId4"/>
    <p:sldId id="289" r:id="rId5"/>
    <p:sldId id="290" r:id="rId6"/>
    <p:sldId id="281" r:id="rId7"/>
    <p:sldId id="284" r:id="rId8"/>
    <p:sldId id="270" r:id="rId9"/>
  </p:sldIdLst>
  <p:sldSz cx="20104100" cy="11391900"/>
  <p:notesSz cx="20104100" cy="11391900"/>
  <p:defaultTextStyle>
    <a:defPPr>
      <a:defRPr kern="0"/>
    </a:defPPr>
  </p:defaultTextStyle>
  <p:extLst>
    <p:ext uri="{521415D9-36F7-43E2-AB2F-B90AF26B5E84}">
      <p14:sectionLst xmlns:p14="http://schemas.microsoft.com/office/powerpoint/2010/main">
        <p14:section name="Default Section" id="{D189173E-E8EC-4F18-8DA8-1C47025893C1}">
          <p14:sldIdLst>
            <p14:sldId id="256"/>
            <p14:sldId id="291"/>
            <p14:sldId id="269"/>
            <p14:sldId id="289"/>
            <p14:sldId id="290"/>
            <p14:sldId id="281"/>
            <p14:sldId id="284"/>
            <p14:sldId id="27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a:srgbClr val="4D4D4E"/>
    <a:srgbClr val="F8AB10"/>
    <a:srgbClr val="5D95F2"/>
    <a:srgbClr val="1D4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438" autoAdjust="0"/>
  </p:normalViewPr>
  <p:slideViewPr>
    <p:cSldViewPr>
      <p:cViewPr varScale="1">
        <p:scale>
          <a:sx n="46" d="100"/>
          <a:sy n="46" d="100"/>
        </p:scale>
        <p:origin x="926" y="2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715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71500"/>
          </a:xfrm>
          <a:prstGeom prst="rect">
            <a:avLst/>
          </a:prstGeom>
        </p:spPr>
        <p:txBody>
          <a:bodyPr vert="horz" lIns="91440" tIns="45720" rIns="91440" bIns="45720" rtlCol="0"/>
          <a:lstStyle>
            <a:lvl1pPr algn="r">
              <a:defRPr sz="1200"/>
            </a:lvl1pPr>
          </a:lstStyle>
          <a:p>
            <a:fld id="{DC3952FC-F518-4ECA-86AD-ED4580387626}" type="datetimeFigureOut">
              <a:rPr lang="en-US" smtClean="0"/>
              <a:t>2/28/2024</a:t>
            </a:fld>
            <a:endParaRPr lang="en-US"/>
          </a:p>
        </p:txBody>
      </p:sp>
      <p:sp>
        <p:nvSpPr>
          <p:cNvPr id="4" name="Slide Image Placeholder 3"/>
          <p:cNvSpPr>
            <a:spLocks noGrp="1" noRot="1" noChangeAspect="1"/>
          </p:cNvSpPr>
          <p:nvPr>
            <p:ph type="sldImg" idx="2"/>
          </p:nvPr>
        </p:nvSpPr>
        <p:spPr>
          <a:xfrm>
            <a:off x="6659563" y="1423988"/>
            <a:ext cx="6784975" cy="3844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81638"/>
            <a:ext cx="16084550" cy="44862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820400"/>
            <a:ext cx="8712200" cy="5715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820400"/>
            <a:ext cx="8712200" cy="571500"/>
          </a:xfrm>
          <a:prstGeom prst="rect">
            <a:avLst/>
          </a:prstGeom>
        </p:spPr>
        <p:txBody>
          <a:bodyPr vert="horz" lIns="91440" tIns="45720" rIns="91440" bIns="45720" rtlCol="0" anchor="b"/>
          <a:lstStyle>
            <a:lvl1pPr algn="r">
              <a:defRPr sz="1200"/>
            </a:lvl1pPr>
          </a:lstStyle>
          <a:p>
            <a:fld id="{6842D17B-B7D7-4AC4-9678-15EAEB0090C8}" type="slidenum">
              <a:rPr lang="en-US" smtClean="0"/>
              <a:t>‹#›</a:t>
            </a:fld>
            <a:endParaRPr lang="en-US"/>
          </a:p>
        </p:txBody>
      </p:sp>
    </p:spTree>
    <p:extLst>
      <p:ext uri="{BB962C8B-B14F-4D97-AF65-F5344CB8AC3E}">
        <p14:creationId xmlns:p14="http://schemas.microsoft.com/office/powerpoint/2010/main" val="149945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2D17B-B7D7-4AC4-9678-15EAEB0090C8}" type="slidenum">
              <a:rPr lang="en-US" smtClean="0"/>
              <a:t>1</a:t>
            </a:fld>
            <a:endParaRPr lang="en-US"/>
          </a:p>
        </p:txBody>
      </p:sp>
    </p:spTree>
    <p:extLst>
      <p:ext uri="{BB962C8B-B14F-4D97-AF65-F5344CB8AC3E}">
        <p14:creationId xmlns:p14="http://schemas.microsoft.com/office/powerpoint/2010/main" val="251844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2D17B-B7D7-4AC4-9678-15EAEB0090C8}" type="slidenum">
              <a:rPr lang="en-US" smtClean="0"/>
              <a:t>3</a:t>
            </a:fld>
            <a:endParaRPr lang="en-US"/>
          </a:p>
        </p:txBody>
      </p:sp>
    </p:spTree>
    <p:extLst>
      <p:ext uri="{BB962C8B-B14F-4D97-AF65-F5344CB8AC3E}">
        <p14:creationId xmlns:p14="http://schemas.microsoft.com/office/powerpoint/2010/main" val="416594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2D17B-B7D7-4AC4-9678-15EAEB0090C8}" type="slidenum">
              <a:rPr lang="en-US" smtClean="0"/>
              <a:t>5</a:t>
            </a:fld>
            <a:endParaRPr lang="en-US"/>
          </a:p>
        </p:txBody>
      </p:sp>
    </p:spTree>
    <p:extLst>
      <p:ext uri="{BB962C8B-B14F-4D97-AF65-F5344CB8AC3E}">
        <p14:creationId xmlns:p14="http://schemas.microsoft.com/office/powerpoint/2010/main" val="169890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2D17B-B7D7-4AC4-9678-15EAEB0090C8}" type="slidenum">
              <a:rPr lang="en-US" smtClean="0"/>
              <a:t>7</a:t>
            </a:fld>
            <a:endParaRPr lang="en-US"/>
          </a:p>
        </p:txBody>
      </p:sp>
    </p:spTree>
    <p:extLst>
      <p:ext uri="{BB962C8B-B14F-4D97-AF65-F5344CB8AC3E}">
        <p14:creationId xmlns:p14="http://schemas.microsoft.com/office/powerpoint/2010/main" val="133815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20104100" cy="113919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904473" y="3487890"/>
            <a:ext cx="14553142" cy="4447871"/>
          </a:xfrm>
        </p:spPr>
        <p:txBody>
          <a:bodyPr anchor="b"/>
          <a:lstStyle>
            <a:lvl1pPr>
              <a:defRPr sz="8905"/>
            </a:lvl1pPr>
          </a:lstStyle>
          <a:p>
            <a:r>
              <a:rPr lang="en-US" smtClean="0"/>
              <a:t>Click to edit Master title style</a:t>
            </a:r>
            <a:endParaRPr lang="en-US" dirty="0"/>
          </a:p>
        </p:txBody>
      </p:sp>
      <p:sp>
        <p:nvSpPr>
          <p:cNvPr id="3" name="Subtitle 2"/>
          <p:cNvSpPr>
            <a:spLocks noGrp="1"/>
          </p:cNvSpPr>
          <p:nvPr>
            <p:ph type="subTitle" idx="1"/>
          </p:nvPr>
        </p:nvSpPr>
        <p:spPr bwMode="gray">
          <a:xfrm>
            <a:off x="1904473" y="7935759"/>
            <a:ext cx="14553142" cy="1430914"/>
          </a:xfrm>
        </p:spPr>
        <p:txBody>
          <a:bodyPr anchor="t"/>
          <a:lstStyle>
            <a:lvl1pPr marL="0" indent="0" algn="l">
              <a:buNone/>
              <a:defRPr cap="all">
                <a:solidFill>
                  <a:schemeClr val="accent1">
                    <a:lumMod val="60000"/>
                    <a:lumOff val="40000"/>
                  </a:schemeClr>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6745723" y="2978936"/>
            <a:ext cx="1645495" cy="502601"/>
          </a:xfrm>
        </p:spPr>
        <p:txBody>
          <a:bodyPr anchor="t"/>
          <a:lstStyle>
            <a:lvl1pPr algn="l">
              <a:defRPr b="0" i="0">
                <a:solidFill>
                  <a:schemeClr val="bg1">
                    <a:alpha val="60000"/>
                  </a:schemeClr>
                </a:solidFill>
              </a:defRPr>
            </a:lvl1p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bwMode="gray">
          <a:xfrm rot="5400000">
            <a:off x="14737983" y="5363641"/>
            <a:ext cx="6411548" cy="502604"/>
          </a:xfrm>
        </p:spPr>
        <p:txBody>
          <a:bodyPr/>
          <a:lstStyle>
            <a:lvl1pPr>
              <a:defRPr b="0" i="0">
                <a:solidFill>
                  <a:schemeClr val="bg1">
                    <a:alpha val="60000"/>
                  </a:schemeClr>
                </a:solidFill>
              </a:defRPr>
            </a:lvl1pPr>
          </a:lstStyle>
          <a:p>
            <a:endParaRPr lang="en-US"/>
          </a:p>
        </p:txBody>
      </p:sp>
      <p:sp>
        <p:nvSpPr>
          <p:cNvPr id="11" name="Rectangle 10"/>
          <p:cNvSpPr/>
          <p:nvPr/>
        </p:nvSpPr>
        <p:spPr>
          <a:xfrm>
            <a:off x="17211517" y="0"/>
            <a:ext cx="1130856" cy="1898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7070908" y="491240"/>
            <a:ext cx="1382155" cy="1275213"/>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1653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20104100" cy="113919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904472" y="8255601"/>
            <a:ext cx="14553144" cy="941415"/>
          </a:xfrm>
        </p:spPr>
        <p:txBody>
          <a:bodyPr anchor="b">
            <a:normAutofit/>
          </a:bodyPr>
          <a:lstStyle>
            <a:lvl1pPr algn="l">
              <a:defRPr sz="3958"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04472" y="1139190"/>
            <a:ext cx="14553144" cy="56959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638"/>
            </a:lvl1pPr>
            <a:lvl2pPr marL="753923" indent="0">
              <a:buNone/>
              <a:defRPr sz="2638"/>
            </a:lvl2pPr>
            <a:lvl3pPr marL="1507846" indent="0">
              <a:buNone/>
              <a:defRPr sz="2638"/>
            </a:lvl3pPr>
            <a:lvl4pPr marL="2261768" indent="0">
              <a:buNone/>
              <a:defRPr sz="2638"/>
            </a:lvl4pPr>
            <a:lvl5pPr marL="3015691" indent="0">
              <a:buNone/>
              <a:defRPr sz="2638"/>
            </a:lvl5pPr>
            <a:lvl6pPr marL="3769614" indent="0">
              <a:buNone/>
              <a:defRPr sz="2638"/>
            </a:lvl6pPr>
            <a:lvl7pPr marL="4523537" indent="0">
              <a:buNone/>
              <a:defRPr sz="2638"/>
            </a:lvl7pPr>
            <a:lvl8pPr marL="5277460" indent="0">
              <a:buNone/>
              <a:defRPr sz="2638"/>
            </a:lvl8pPr>
            <a:lvl9pPr marL="6031382" indent="0">
              <a:buNone/>
              <a:defRPr sz="2638"/>
            </a:lvl9pPr>
          </a:lstStyle>
          <a:p>
            <a:r>
              <a:rPr lang="en-US" smtClean="0"/>
              <a:t>Click icon to add picture</a:t>
            </a:r>
            <a:endParaRPr lang="en-US" dirty="0"/>
          </a:p>
        </p:txBody>
      </p:sp>
      <p:sp>
        <p:nvSpPr>
          <p:cNvPr id="4" name="Text Placeholder 3"/>
          <p:cNvSpPr>
            <a:spLocks noGrp="1"/>
          </p:cNvSpPr>
          <p:nvPr>
            <p:ph type="body" sz="half" idx="2"/>
          </p:nvPr>
        </p:nvSpPr>
        <p:spPr>
          <a:xfrm>
            <a:off x="1904471" y="9197016"/>
            <a:ext cx="14553142" cy="820110"/>
          </a:xfrm>
        </p:spPr>
        <p:txBody>
          <a:bodyPr>
            <a:normAutofit/>
          </a:bodyPr>
          <a:lstStyle>
            <a:lvl1pPr marL="0" indent="0">
              <a:buNone/>
              <a:defRPr sz="1979">
                <a:solidFill>
                  <a:schemeClr val="accent1">
                    <a:lumMod val="60000"/>
                    <a:lumOff val="40000"/>
                  </a:schemeClr>
                </a:solidFill>
              </a:defRPr>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7211517" y="0"/>
            <a:ext cx="1130856" cy="1898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6754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20104100" cy="113919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894320" y="1766454"/>
            <a:ext cx="14563297" cy="2280682"/>
          </a:xfrm>
        </p:spPr>
        <p:txBody>
          <a:bodyPr/>
          <a:lstStyle>
            <a:lvl1pPr>
              <a:defRPr sz="6596"/>
            </a:lvl1pPr>
          </a:lstStyle>
          <a:p>
            <a:r>
              <a:rPr lang="en-US" smtClean="0"/>
              <a:t>Click to edit Master title style</a:t>
            </a:r>
            <a:endParaRPr lang="en-US" dirty="0"/>
          </a:p>
        </p:txBody>
      </p:sp>
      <p:sp>
        <p:nvSpPr>
          <p:cNvPr id="8" name="Text Placeholder 3"/>
          <p:cNvSpPr>
            <a:spLocks noGrp="1"/>
          </p:cNvSpPr>
          <p:nvPr>
            <p:ph type="body" sz="half" idx="2"/>
          </p:nvPr>
        </p:nvSpPr>
        <p:spPr>
          <a:xfrm>
            <a:off x="1904472" y="5885815"/>
            <a:ext cx="14553144" cy="4113742"/>
          </a:xfrm>
        </p:spPr>
        <p:txBody>
          <a:bodyPr anchor="ctr">
            <a:normAutofit/>
          </a:bodyPr>
          <a:lstStyle>
            <a:lvl1pPr marL="0" indent="0">
              <a:buNone/>
              <a:defRPr sz="2968"/>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7211517" y="0"/>
            <a:ext cx="1130856" cy="1898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7155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20104100" cy="113919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1453666" y="1008852"/>
            <a:ext cx="1322319" cy="2528384"/>
          </a:xfrm>
          <a:prstGeom prst="rect">
            <a:avLst/>
          </a:prstGeom>
          <a:noFill/>
        </p:spPr>
        <p:txBody>
          <a:bodyPr wrap="square" rtlCol="0">
            <a:spAutoFit/>
          </a:bodyPr>
          <a:lstStyle/>
          <a:p>
            <a:pPr algn="r"/>
            <a:r>
              <a:rPr lang="en-US" sz="15830" b="0" i="0" dirty="0">
                <a:solidFill>
                  <a:schemeClr val="accent1">
                    <a:lumMod val="60000"/>
                    <a:lumOff val="40000"/>
                  </a:schemeClr>
                </a:solidFill>
                <a:latin typeface="Arial"/>
                <a:cs typeface="Arial"/>
              </a:rPr>
              <a:t>“</a:t>
            </a:r>
          </a:p>
        </p:txBody>
      </p:sp>
      <p:sp>
        <p:nvSpPr>
          <p:cNvPr id="13" name="TextBox 12"/>
          <p:cNvSpPr txBox="1"/>
          <p:nvPr/>
        </p:nvSpPr>
        <p:spPr bwMode="gray">
          <a:xfrm>
            <a:off x="16299060" y="4341791"/>
            <a:ext cx="1076379" cy="2528384"/>
          </a:xfrm>
          <a:prstGeom prst="rect">
            <a:avLst/>
          </a:prstGeom>
          <a:noFill/>
        </p:spPr>
        <p:txBody>
          <a:bodyPr wrap="square" rtlCol="0">
            <a:spAutoFit/>
          </a:bodyPr>
          <a:lstStyle/>
          <a:p>
            <a:pPr algn="r"/>
            <a:r>
              <a:rPr lang="en-US" sz="1583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2608451" y="1631434"/>
            <a:ext cx="13940139" cy="4479405"/>
          </a:xfrm>
        </p:spPr>
        <p:txBody>
          <a:bodyPr/>
          <a:lstStyle>
            <a:lvl1pPr>
              <a:defRPr sz="6596"/>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3208783" y="6110839"/>
            <a:ext cx="12748458" cy="568389"/>
          </a:xfrm>
        </p:spPr>
        <p:txBody>
          <a:bodyPr anchor="t">
            <a:normAutofit/>
          </a:bodyPr>
          <a:lstStyle>
            <a:lvl1pPr marL="0" indent="0">
              <a:buNone/>
              <a:defRPr lang="en-US" sz="2309" b="0" i="0" kern="1200" cap="small" dirty="0">
                <a:solidFill>
                  <a:schemeClr val="accent1">
                    <a:lumMod val="60000"/>
                    <a:lumOff val="40000"/>
                  </a:schemeClr>
                </a:solidFill>
                <a:latin typeface="+mn-lt"/>
                <a:ea typeface="+mn-ea"/>
              </a:defRPr>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sp>
        <p:nvSpPr>
          <p:cNvPr id="10" name="Text Placeholder 3"/>
          <p:cNvSpPr>
            <a:spLocks noGrp="1"/>
          </p:cNvSpPr>
          <p:nvPr>
            <p:ph type="body" sz="half" idx="2"/>
          </p:nvPr>
        </p:nvSpPr>
        <p:spPr>
          <a:xfrm>
            <a:off x="1904472" y="8354059"/>
            <a:ext cx="15244450" cy="1657551"/>
          </a:xfrm>
        </p:spPr>
        <p:txBody>
          <a:bodyPr anchor="ctr">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7211517" y="0"/>
            <a:ext cx="1130856" cy="1898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51699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20104100" cy="113919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904471" y="3937941"/>
            <a:ext cx="14553146" cy="3027398"/>
          </a:xfrm>
        </p:spPr>
        <p:txBody>
          <a:bodyPr anchor="b"/>
          <a:lstStyle>
            <a:lvl1pPr algn="l">
              <a:defRPr sz="6596"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04472" y="8347029"/>
            <a:ext cx="14553144" cy="1429220"/>
          </a:xfrm>
        </p:spPr>
        <p:txBody>
          <a:bodyPr anchor="t"/>
          <a:lstStyle>
            <a:lvl1pPr marL="0" indent="0" algn="l">
              <a:buNone/>
              <a:defRPr sz="3298" cap="none">
                <a:solidFill>
                  <a:schemeClr val="accent1">
                    <a:lumMod val="60000"/>
                    <a:lumOff val="40000"/>
                  </a:schemeClr>
                </a:solidFill>
              </a:defRPr>
            </a:lvl1pPr>
            <a:lvl2pPr marL="753923" indent="0">
              <a:buNone/>
              <a:defRPr sz="2968">
                <a:solidFill>
                  <a:schemeClr val="tx1">
                    <a:tint val="75000"/>
                  </a:schemeClr>
                </a:solidFill>
              </a:defRPr>
            </a:lvl2pPr>
            <a:lvl3pPr marL="1507846" indent="0">
              <a:buNone/>
              <a:defRPr sz="2638">
                <a:solidFill>
                  <a:schemeClr val="tx1">
                    <a:tint val="75000"/>
                  </a:schemeClr>
                </a:solidFill>
              </a:defRPr>
            </a:lvl3pPr>
            <a:lvl4pPr marL="2261768" indent="0">
              <a:buNone/>
              <a:defRPr sz="2309">
                <a:solidFill>
                  <a:schemeClr val="tx1">
                    <a:tint val="75000"/>
                  </a:schemeClr>
                </a:solidFill>
              </a:defRPr>
            </a:lvl4pPr>
            <a:lvl5pPr marL="3015691" indent="0">
              <a:buNone/>
              <a:defRPr sz="2309">
                <a:solidFill>
                  <a:schemeClr val="tx1">
                    <a:tint val="75000"/>
                  </a:schemeClr>
                </a:solidFill>
              </a:defRPr>
            </a:lvl5pPr>
            <a:lvl6pPr marL="3769614" indent="0">
              <a:buNone/>
              <a:defRPr sz="2309">
                <a:solidFill>
                  <a:schemeClr val="tx1">
                    <a:tint val="75000"/>
                  </a:schemeClr>
                </a:solidFill>
              </a:defRPr>
            </a:lvl6pPr>
            <a:lvl7pPr marL="4523537" indent="0">
              <a:buNone/>
              <a:defRPr sz="2309">
                <a:solidFill>
                  <a:schemeClr val="tx1">
                    <a:tint val="75000"/>
                  </a:schemeClr>
                </a:solidFill>
              </a:defRPr>
            </a:lvl7pPr>
            <a:lvl8pPr marL="5277460" indent="0">
              <a:buNone/>
              <a:defRPr sz="2309">
                <a:solidFill>
                  <a:schemeClr val="tx1">
                    <a:tint val="75000"/>
                  </a:schemeClr>
                </a:solidFill>
              </a:defRPr>
            </a:lvl8pPr>
            <a:lvl9pPr marL="6031382" indent="0">
              <a:buNone/>
              <a:defRPr sz="230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7211517" y="0"/>
            <a:ext cx="1130856" cy="1898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23077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904472" y="1617371"/>
            <a:ext cx="14553144" cy="1174346"/>
          </a:xfrm>
        </p:spPr>
        <p:txBody>
          <a:bodyPr/>
          <a:lstStyle>
            <a:lvl1pPr>
              <a:defRPr sz="5936"/>
            </a:lvl1pPr>
          </a:lstStyle>
          <a:p>
            <a:r>
              <a:rPr lang="en-US" smtClean="0"/>
              <a:t>Click to edit Master title style</a:t>
            </a:r>
            <a:endParaRPr lang="en-US" dirty="0"/>
          </a:p>
        </p:txBody>
      </p:sp>
      <p:sp>
        <p:nvSpPr>
          <p:cNvPr id="3" name="Text Placeholder 2"/>
          <p:cNvSpPr>
            <a:spLocks noGrp="1"/>
          </p:cNvSpPr>
          <p:nvPr>
            <p:ph type="body" idx="1"/>
          </p:nvPr>
        </p:nvSpPr>
        <p:spPr>
          <a:xfrm>
            <a:off x="1904471" y="4324706"/>
            <a:ext cx="5180826" cy="957235"/>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16" name="Text Placeholder 3"/>
          <p:cNvSpPr>
            <a:spLocks noGrp="1"/>
          </p:cNvSpPr>
          <p:nvPr>
            <p:ph type="body" sz="half" idx="15"/>
          </p:nvPr>
        </p:nvSpPr>
        <p:spPr>
          <a:xfrm>
            <a:off x="1904470" y="5281942"/>
            <a:ext cx="5180828" cy="4729670"/>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sp>
        <p:nvSpPr>
          <p:cNvPr id="5" name="Text Placeholder 4"/>
          <p:cNvSpPr>
            <a:spLocks noGrp="1"/>
          </p:cNvSpPr>
          <p:nvPr>
            <p:ph type="body" sz="quarter" idx="3"/>
          </p:nvPr>
        </p:nvSpPr>
        <p:spPr>
          <a:xfrm>
            <a:off x="7441290" y="4324703"/>
            <a:ext cx="5189287" cy="957235"/>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19" name="Text Placeholder 3"/>
          <p:cNvSpPr>
            <a:spLocks noGrp="1"/>
          </p:cNvSpPr>
          <p:nvPr>
            <p:ph type="body" sz="half" idx="16"/>
          </p:nvPr>
        </p:nvSpPr>
        <p:spPr>
          <a:xfrm>
            <a:off x="7441290" y="5281941"/>
            <a:ext cx="5189287" cy="4729670"/>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sp>
        <p:nvSpPr>
          <p:cNvPr id="14" name="Text Placeholder 4"/>
          <p:cNvSpPr>
            <a:spLocks noGrp="1"/>
          </p:cNvSpPr>
          <p:nvPr>
            <p:ph type="body" sz="quarter" idx="13"/>
          </p:nvPr>
        </p:nvSpPr>
        <p:spPr>
          <a:xfrm>
            <a:off x="13007206" y="4324705"/>
            <a:ext cx="5187178" cy="957235"/>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20" name="Text Placeholder 3"/>
          <p:cNvSpPr>
            <a:spLocks noGrp="1"/>
          </p:cNvSpPr>
          <p:nvPr>
            <p:ph type="body" sz="half" idx="17"/>
          </p:nvPr>
        </p:nvSpPr>
        <p:spPr>
          <a:xfrm>
            <a:off x="13007526" y="5281939"/>
            <a:ext cx="5186858" cy="4729670"/>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cxnSp>
        <p:nvCxnSpPr>
          <p:cNvPr id="17" name="Straight Connector 16"/>
          <p:cNvCxnSpPr/>
          <p:nvPr/>
        </p:nvCxnSpPr>
        <p:spPr>
          <a:xfrm>
            <a:off x="7261965" y="4268447"/>
            <a:ext cx="0" cy="580142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2816365" y="4268447"/>
            <a:ext cx="0" cy="580142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96042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904472" y="1617371"/>
            <a:ext cx="14553144" cy="1174346"/>
          </a:xfrm>
        </p:spPr>
        <p:txBody>
          <a:bodyPr/>
          <a:lstStyle>
            <a:lvl1pPr>
              <a:defRPr sz="5936"/>
            </a:lvl1pPr>
          </a:lstStyle>
          <a:p>
            <a:r>
              <a:rPr lang="en-US" smtClean="0"/>
              <a:t>Click to edit Master title style</a:t>
            </a:r>
            <a:endParaRPr lang="en-US" dirty="0"/>
          </a:p>
        </p:txBody>
      </p:sp>
      <p:sp>
        <p:nvSpPr>
          <p:cNvPr id="3" name="Text Placeholder 2"/>
          <p:cNvSpPr>
            <a:spLocks noGrp="1"/>
          </p:cNvSpPr>
          <p:nvPr>
            <p:ph type="body" idx="1"/>
          </p:nvPr>
        </p:nvSpPr>
        <p:spPr>
          <a:xfrm>
            <a:off x="1904471" y="7529558"/>
            <a:ext cx="5030045" cy="957235"/>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19" name="Picture Placeholder 2"/>
          <p:cNvSpPr>
            <a:spLocks noGrp="1" noChangeAspect="1"/>
          </p:cNvSpPr>
          <p:nvPr>
            <p:ph type="pic" idx="15"/>
          </p:nvPr>
        </p:nvSpPr>
        <p:spPr>
          <a:xfrm>
            <a:off x="2200622" y="4324703"/>
            <a:ext cx="4437746" cy="26436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638"/>
            </a:lvl1pPr>
            <a:lvl2pPr marL="753923" indent="0">
              <a:buNone/>
              <a:defRPr sz="2638"/>
            </a:lvl2pPr>
            <a:lvl3pPr marL="1507846" indent="0">
              <a:buNone/>
              <a:defRPr sz="2638"/>
            </a:lvl3pPr>
            <a:lvl4pPr marL="2261768" indent="0">
              <a:buNone/>
              <a:defRPr sz="2638"/>
            </a:lvl4pPr>
            <a:lvl5pPr marL="3015691" indent="0">
              <a:buNone/>
              <a:defRPr sz="2638"/>
            </a:lvl5pPr>
            <a:lvl6pPr marL="3769614" indent="0">
              <a:buNone/>
              <a:defRPr sz="2638"/>
            </a:lvl6pPr>
            <a:lvl7pPr marL="4523537" indent="0">
              <a:buNone/>
              <a:defRPr sz="2638"/>
            </a:lvl7pPr>
            <a:lvl8pPr marL="5277460" indent="0">
              <a:buNone/>
              <a:defRPr sz="2638"/>
            </a:lvl8pPr>
            <a:lvl9pPr marL="6031382" indent="0">
              <a:buNone/>
              <a:defRPr sz="2638"/>
            </a:lvl9pPr>
          </a:lstStyle>
          <a:p>
            <a:r>
              <a:rPr lang="en-US" smtClean="0"/>
              <a:t>Click icon to add picture</a:t>
            </a:r>
            <a:endParaRPr lang="en-US" dirty="0"/>
          </a:p>
        </p:txBody>
      </p:sp>
      <p:sp>
        <p:nvSpPr>
          <p:cNvPr id="22" name="Text Placeholder 3"/>
          <p:cNvSpPr>
            <a:spLocks noGrp="1"/>
          </p:cNvSpPr>
          <p:nvPr>
            <p:ph type="body" sz="half" idx="18"/>
          </p:nvPr>
        </p:nvSpPr>
        <p:spPr>
          <a:xfrm>
            <a:off x="1904471" y="8486793"/>
            <a:ext cx="5030045" cy="1524820"/>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sp>
        <p:nvSpPr>
          <p:cNvPr id="5" name="Text Placeholder 4"/>
          <p:cNvSpPr>
            <a:spLocks noGrp="1"/>
          </p:cNvSpPr>
          <p:nvPr>
            <p:ph type="body" sz="quarter" idx="3"/>
          </p:nvPr>
        </p:nvSpPr>
        <p:spPr>
          <a:xfrm>
            <a:off x="7533868" y="7529558"/>
            <a:ext cx="5030045" cy="957237"/>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1" name="Picture Placeholder 2"/>
          <p:cNvSpPr>
            <a:spLocks noGrp="1" noChangeAspect="1"/>
          </p:cNvSpPr>
          <p:nvPr>
            <p:ph type="pic" idx="21"/>
          </p:nvPr>
        </p:nvSpPr>
        <p:spPr>
          <a:xfrm>
            <a:off x="7830017" y="4324703"/>
            <a:ext cx="4437748" cy="26436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638"/>
            </a:lvl1pPr>
            <a:lvl2pPr marL="753923" indent="0">
              <a:buNone/>
              <a:defRPr sz="2638"/>
            </a:lvl2pPr>
            <a:lvl3pPr marL="1507846" indent="0">
              <a:buNone/>
              <a:defRPr sz="2638"/>
            </a:lvl3pPr>
            <a:lvl4pPr marL="2261768" indent="0">
              <a:buNone/>
              <a:defRPr sz="2638"/>
            </a:lvl4pPr>
            <a:lvl5pPr marL="3015691" indent="0">
              <a:buNone/>
              <a:defRPr sz="2638"/>
            </a:lvl5pPr>
            <a:lvl6pPr marL="3769614" indent="0">
              <a:buNone/>
              <a:defRPr sz="2638"/>
            </a:lvl6pPr>
            <a:lvl7pPr marL="4523537" indent="0">
              <a:buNone/>
              <a:defRPr sz="2638"/>
            </a:lvl7pPr>
            <a:lvl8pPr marL="5277460" indent="0">
              <a:buNone/>
              <a:defRPr sz="2638"/>
            </a:lvl8pPr>
            <a:lvl9pPr marL="6031382" indent="0">
              <a:buNone/>
              <a:defRPr sz="2638"/>
            </a:lvl9pPr>
          </a:lstStyle>
          <a:p>
            <a:r>
              <a:rPr lang="en-US" smtClean="0"/>
              <a:t>Click icon to add picture</a:t>
            </a:r>
            <a:endParaRPr lang="en-US" dirty="0"/>
          </a:p>
        </p:txBody>
      </p:sp>
      <p:sp>
        <p:nvSpPr>
          <p:cNvPr id="23" name="Text Placeholder 3"/>
          <p:cNvSpPr>
            <a:spLocks noGrp="1"/>
          </p:cNvSpPr>
          <p:nvPr>
            <p:ph type="body" sz="half" idx="19"/>
          </p:nvPr>
        </p:nvSpPr>
        <p:spPr>
          <a:xfrm>
            <a:off x="7536023" y="8486791"/>
            <a:ext cx="5030045" cy="1524820"/>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sp>
        <p:nvSpPr>
          <p:cNvPr id="14" name="Text Placeholder 4"/>
          <p:cNvSpPr>
            <a:spLocks noGrp="1"/>
          </p:cNvSpPr>
          <p:nvPr>
            <p:ph type="body" sz="quarter" idx="13"/>
          </p:nvPr>
        </p:nvSpPr>
        <p:spPr>
          <a:xfrm>
            <a:off x="13163264" y="7529559"/>
            <a:ext cx="5031129" cy="957235"/>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2" name="Picture Placeholder 2"/>
          <p:cNvSpPr>
            <a:spLocks noGrp="1" noChangeAspect="1"/>
          </p:cNvSpPr>
          <p:nvPr>
            <p:ph type="pic" idx="22"/>
          </p:nvPr>
        </p:nvSpPr>
        <p:spPr>
          <a:xfrm>
            <a:off x="13460498" y="4324703"/>
            <a:ext cx="4437746" cy="26436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638"/>
            </a:lvl1pPr>
            <a:lvl2pPr marL="753923" indent="0">
              <a:buNone/>
              <a:defRPr sz="2638"/>
            </a:lvl2pPr>
            <a:lvl3pPr marL="1507846" indent="0">
              <a:buNone/>
              <a:defRPr sz="2638"/>
            </a:lvl3pPr>
            <a:lvl4pPr marL="2261768" indent="0">
              <a:buNone/>
              <a:defRPr sz="2638"/>
            </a:lvl4pPr>
            <a:lvl5pPr marL="3015691" indent="0">
              <a:buNone/>
              <a:defRPr sz="2638"/>
            </a:lvl5pPr>
            <a:lvl6pPr marL="3769614" indent="0">
              <a:buNone/>
              <a:defRPr sz="2638"/>
            </a:lvl6pPr>
            <a:lvl7pPr marL="4523537" indent="0">
              <a:buNone/>
              <a:defRPr sz="2638"/>
            </a:lvl7pPr>
            <a:lvl8pPr marL="5277460" indent="0">
              <a:buNone/>
              <a:defRPr sz="2638"/>
            </a:lvl8pPr>
            <a:lvl9pPr marL="6031382" indent="0">
              <a:buNone/>
              <a:defRPr sz="2638"/>
            </a:lvl9pPr>
          </a:lstStyle>
          <a:p>
            <a:r>
              <a:rPr lang="en-US" smtClean="0"/>
              <a:t>Click icon to add picture</a:t>
            </a:r>
            <a:endParaRPr lang="en-US" dirty="0"/>
          </a:p>
        </p:txBody>
      </p:sp>
      <p:sp>
        <p:nvSpPr>
          <p:cNvPr id="24" name="Text Placeholder 3"/>
          <p:cNvSpPr>
            <a:spLocks noGrp="1"/>
          </p:cNvSpPr>
          <p:nvPr>
            <p:ph type="body" sz="half" idx="20"/>
          </p:nvPr>
        </p:nvSpPr>
        <p:spPr>
          <a:xfrm>
            <a:off x="13163263" y="8486790"/>
            <a:ext cx="5031130" cy="1524820"/>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cxnSp>
        <p:nvCxnSpPr>
          <p:cNvPr id="43" name="Straight Connector 42"/>
          <p:cNvCxnSpPr/>
          <p:nvPr/>
        </p:nvCxnSpPr>
        <p:spPr>
          <a:xfrm>
            <a:off x="7265032" y="4268447"/>
            <a:ext cx="0" cy="580142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2858251" y="4268447"/>
            <a:ext cx="0" cy="580142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t>2/28/2024</a:t>
            </a:fld>
            <a:endParaRPr lang="en-US"/>
          </a:p>
        </p:txBody>
      </p:sp>
      <p:sp>
        <p:nvSpPr>
          <p:cNvPr id="8" name="Footer Placeholder 7"/>
          <p:cNvSpPr>
            <a:spLocks noGrp="1"/>
          </p:cNvSpPr>
          <p:nvPr>
            <p:ph type="ftr" sz="quarter" idx="11"/>
          </p:nvPr>
        </p:nvSpPr>
        <p:spPr>
          <a:xfrm>
            <a:off x="925249" y="10617554"/>
            <a:ext cx="6009269" cy="506308"/>
          </a:xfr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7526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04472" y="1617371"/>
            <a:ext cx="14553144" cy="1174346"/>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04472" y="4324703"/>
            <a:ext cx="14553144" cy="5674854"/>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7636334" y="10617554"/>
            <a:ext cx="1633456" cy="506305"/>
          </a:xfrm>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4897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20104100" cy="113919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14156695" y="2123676"/>
            <a:ext cx="2324974" cy="788793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04472" y="2123676"/>
            <a:ext cx="10315925" cy="788793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7566526" y="10617554"/>
            <a:ext cx="1635989" cy="506305"/>
          </a:xfrm>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7211517" y="0"/>
            <a:ext cx="1130856" cy="1898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2737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904472" y="4324703"/>
            <a:ext cx="14553144" cy="567485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4156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20104100" cy="113919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904472" y="4447866"/>
            <a:ext cx="7174659" cy="3793685"/>
          </a:xfrm>
        </p:spPr>
        <p:txBody>
          <a:bodyPr anchor="ctr"/>
          <a:lstStyle>
            <a:lvl1pPr algn="l">
              <a:defRPr sz="6596"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70490" y="4447864"/>
            <a:ext cx="6196035" cy="3793685"/>
          </a:xfrm>
        </p:spPr>
        <p:txBody>
          <a:bodyPr anchor="ctr"/>
          <a:lstStyle>
            <a:lvl1pPr marL="0" indent="0" algn="l">
              <a:buNone/>
              <a:defRPr sz="3298" cap="all">
                <a:solidFill>
                  <a:schemeClr val="accent1">
                    <a:lumMod val="60000"/>
                    <a:lumOff val="40000"/>
                  </a:schemeClr>
                </a:solidFill>
              </a:defRPr>
            </a:lvl1pPr>
            <a:lvl2pPr marL="753923" indent="0">
              <a:buNone/>
              <a:defRPr sz="2968">
                <a:solidFill>
                  <a:schemeClr val="tx1">
                    <a:tint val="75000"/>
                  </a:schemeClr>
                </a:solidFill>
              </a:defRPr>
            </a:lvl2pPr>
            <a:lvl3pPr marL="1507846" indent="0">
              <a:buNone/>
              <a:defRPr sz="2638">
                <a:solidFill>
                  <a:schemeClr val="tx1">
                    <a:tint val="75000"/>
                  </a:schemeClr>
                </a:solidFill>
              </a:defRPr>
            </a:lvl3pPr>
            <a:lvl4pPr marL="2261768" indent="0">
              <a:buNone/>
              <a:defRPr sz="2309">
                <a:solidFill>
                  <a:schemeClr val="tx1">
                    <a:tint val="75000"/>
                  </a:schemeClr>
                </a:solidFill>
              </a:defRPr>
            </a:lvl4pPr>
            <a:lvl5pPr marL="3015691" indent="0">
              <a:buNone/>
              <a:defRPr sz="2309">
                <a:solidFill>
                  <a:schemeClr val="tx1">
                    <a:tint val="75000"/>
                  </a:schemeClr>
                </a:solidFill>
              </a:defRPr>
            </a:lvl5pPr>
            <a:lvl6pPr marL="3769614" indent="0">
              <a:buNone/>
              <a:defRPr sz="2309">
                <a:solidFill>
                  <a:schemeClr val="tx1">
                    <a:tint val="75000"/>
                  </a:schemeClr>
                </a:solidFill>
              </a:defRPr>
            </a:lvl6pPr>
            <a:lvl7pPr marL="4523537" indent="0">
              <a:buNone/>
              <a:defRPr sz="2309">
                <a:solidFill>
                  <a:schemeClr val="tx1">
                    <a:tint val="75000"/>
                  </a:schemeClr>
                </a:solidFill>
              </a:defRPr>
            </a:lvl7pPr>
            <a:lvl8pPr marL="5277460" indent="0">
              <a:buNone/>
              <a:defRPr sz="2309">
                <a:solidFill>
                  <a:schemeClr val="tx1">
                    <a:tint val="75000"/>
                  </a:schemeClr>
                </a:solidFill>
              </a:defRPr>
            </a:lvl8pPr>
            <a:lvl9pPr marL="6031382" indent="0">
              <a:buNone/>
              <a:defRPr sz="230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7211517" y="0"/>
            <a:ext cx="1130856" cy="1898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3646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04471" y="4324703"/>
            <a:ext cx="7956484" cy="567485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237908" y="4324703"/>
            <a:ext cx="7956486" cy="567485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3342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904472" y="4324703"/>
            <a:ext cx="7956483" cy="957235"/>
          </a:xfrm>
        </p:spPr>
        <p:txBody>
          <a:bodyPr anchor="b">
            <a:noAutofit/>
          </a:bodyPr>
          <a:lstStyle>
            <a:lvl1pPr marL="0" indent="0">
              <a:buNone/>
              <a:defRPr sz="3958" b="0">
                <a:solidFill>
                  <a:schemeClr val="accent1"/>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904471" y="5281939"/>
            <a:ext cx="7956484" cy="471762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237908" y="4324703"/>
            <a:ext cx="7956486" cy="957235"/>
          </a:xfrm>
        </p:spPr>
        <p:txBody>
          <a:bodyPr anchor="b">
            <a:noAutofit/>
          </a:bodyPr>
          <a:lstStyle>
            <a:lvl1pPr marL="0" indent="0">
              <a:buNone/>
              <a:defRPr sz="3958" b="0">
                <a:solidFill>
                  <a:schemeClr val="accent1"/>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237908" y="5281939"/>
            <a:ext cx="7956486" cy="4717620"/>
          </a:xfrm>
        </p:spPr>
        <p:txBody>
          <a:bodyPr>
            <a:normAutofit/>
          </a:bodyPr>
          <a:lstStyle>
            <a:lvl1pPr>
              <a:defRPr sz="2968"/>
            </a:lvl1pPr>
            <a:lvl2pPr>
              <a:defRPr sz="2638"/>
            </a:lvl2pPr>
            <a:lvl3pPr>
              <a:defRPr sz="2309"/>
            </a:lvl3pPr>
            <a:lvl4pPr>
              <a:defRPr sz="1979"/>
            </a:lvl4pPr>
            <a:lvl5pPr>
              <a:defRPr sz="1979"/>
            </a:lvl5pPr>
            <a:lvl6pPr>
              <a:defRPr sz="1979"/>
            </a:lvl6pPr>
            <a:lvl7pPr>
              <a:defRPr sz="1979"/>
            </a:lvl7pPr>
            <a:lvl8pPr>
              <a:defRPr sz="1979"/>
            </a:lvl8pPr>
            <a:lvl9pPr>
              <a:defRPr sz="197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6735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904472" y="1617371"/>
            <a:ext cx="14447205" cy="1174346"/>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0074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7211517" y="0"/>
            <a:ext cx="1130856" cy="1898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1062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20104100" cy="113919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904473" y="2151803"/>
            <a:ext cx="4605801" cy="2658110"/>
          </a:xfrm>
        </p:spPr>
        <p:txBody>
          <a:bodyPr anchor="b"/>
          <a:lstStyle>
            <a:lvl1pPr algn="l">
              <a:defRPr sz="3958" b="0"/>
            </a:lvl1pPr>
          </a:lstStyle>
          <a:p>
            <a:r>
              <a:rPr lang="en-US" smtClean="0"/>
              <a:t>Click to edit Master title style</a:t>
            </a:r>
            <a:endParaRPr lang="en-US" dirty="0"/>
          </a:p>
        </p:txBody>
      </p:sp>
      <p:sp>
        <p:nvSpPr>
          <p:cNvPr id="3" name="Content Placeholder 2"/>
          <p:cNvSpPr>
            <a:spLocks noGrp="1"/>
          </p:cNvSpPr>
          <p:nvPr>
            <p:ph idx="1"/>
          </p:nvPr>
        </p:nvSpPr>
        <p:spPr>
          <a:xfrm>
            <a:off x="9532869" y="2404957"/>
            <a:ext cx="8558203" cy="7594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904471" y="5198082"/>
            <a:ext cx="4605801" cy="4809912"/>
          </a:xfrm>
        </p:spPr>
        <p:txBody>
          <a:bodyPr/>
          <a:lstStyle>
            <a:lvl1pPr marL="0" indent="0">
              <a:buNone/>
              <a:defRPr sz="2309">
                <a:solidFill>
                  <a:schemeClr val="accent1">
                    <a:lumMod val="60000"/>
                    <a:lumOff val="40000"/>
                  </a:schemeClr>
                </a:solidFill>
              </a:defRPr>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7211517" y="0"/>
            <a:ext cx="1130856" cy="1898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292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20104100" cy="113919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904473" y="2812815"/>
            <a:ext cx="6373445" cy="2883136"/>
          </a:xfrm>
        </p:spPr>
        <p:txBody>
          <a:bodyPr anchor="b">
            <a:normAutofit/>
          </a:bodyPr>
          <a:lstStyle>
            <a:lvl1pPr algn="l">
              <a:defRPr sz="5936"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797166" y="1898650"/>
            <a:ext cx="5321507" cy="75946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638"/>
            </a:lvl1pPr>
            <a:lvl2pPr marL="753923" indent="0">
              <a:buNone/>
              <a:defRPr sz="2638"/>
            </a:lvl2pPr>
            <a:lvl3pPr marL="1507846" indent="0">
              <a:buNone/>
              <a:defRPr sz="2638"/>
            </a:lvl3pPr>
            <a:lvl4pPr marL="2261768" indent="0">
              <a:buNone/>
              <a:defRPr sz="2638"/>
            </a:lvl4pPr>
            <a:lvl5pPr marL="3015691" indent="0">
              <a:buNone/>
              <a:defRPr sz="2638"/>
            </a:lvl5pPr>
            <a:lvl6pPr marL="3769614" indent="0">
              <a:buNone/>
              <a:defRPr sz="2638"/>
            </a:lvl6pPr>
            <a:lvl7pPr marL="4523537" indent="0">
              <a:buNone/>
              <a:defRPr sz="2638"/>
            </a:lvl7pPr>
            <a:lvl8pPr marL="5277460" indent="0">
              <a:buNone/>
              <a:defRPr sz="2638"/>
            </a:lvl8pPr>
            <a:lvl9pPr marL="6031382" indent="0">
              <a:buNone/>
              <a:defRPr sz="2638"/>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904471" y="6075680"/>
            <a:ext cx="6363680" cy="2278380"/>
          </a:xfrm>
        </p:spPr>
        <p:txBody>
          <a:bodyPr>
            <a:normAutofit/>
          </a:bodyPr>
          <a:lstStyle>
            <a:lvl1pPr marL="0" indent="0">
              <a:buNone/>
              <a:defRPr sz="2309">
                <a:solidFill>
                  <a:schemeClr val="accent1">
                    <a:lumMod val="60000"/>
                    <a:lumOff val="40000"/>
                  </a:schemeClr>
                </a:solidFill>
              </a:defRPr>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7211517" y="0"/>
            <a:ext cx="1130856" cy="1898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5757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20104100" cy="113919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904472" y="1617371"/>
            <a:ext cx="14447205" cy="117434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904472" y="4324703"/>
            <a:ext cx="14447205" cy="567485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566526" y="10617554"/>
            <a:ext cx="1633456" cy="506305"/>
          </a:xfrm>
          <a:prstGeom prst="rect">
            <a:avLst/>
          </a:prstGeom>
        </p:spPr>
        <p:txBody>
          <a:bodyPr vert="horz" lIns="91440" tIns="45720" rIns="91440" bIns="45720" rtlCol="0" anchor="ctr"/>
          <a:lstStyle>
            <a:lvl1pPr algn="r">
              <a:defRPr sz="1649" b="1" i="0">
                <a:solidFill>
                  <a:schemeClr val="accent1"/>
                </a:solidFill>
              </a:defRPr>
            </a:lvl1pPr>
          </a:lstStyle>
          <a:p>
            <a:fld id="{1D8BD707-D9CF-40AE-B4C6-C98DA3205C09}" type="datetimeFigureOut">
              <a:rPr lang="en-US" smtClean="0"/>
              <a:t>2/28/2024</a:t>
            </a:fld>
            <a:endParaRPr lang="en-US"/>
          </a:p>
        </p:txBody>
      </p:sp>
      <p:sp>
        <p:nvSpPr>
          <p:cNvPr id="5" name="Footer Placeholder 4"/>
          <p:cNvSpPr>
            <a:spLocks noGrp="1"/>
          </p:cNvSpPr>
          <p:nvPr>
            <p:ph type="ftr" sz="quarter" idx="3"/>
          </p:nvPr>
        </p:nvSpPr>
        <p:spPr>
          <a:xfrm>
            <a:off x="925248" y="10617554"/>
            <a:ext cx="6364641" cy="506308"/>
          </a:xfrm>
          <a:prstGeom prst="rect">
            <a:avLst/>
          </a:prstGeom>
        </p:spPr>
        <p:txBody>
          <a:bodyPr vert="horz" lIns="91440" tIns="45720" rIns="91440" bIns="45720" rtlCol="0" anchor="ctr"/>
          <a:lstStyle>
            <a:lvl1pPr algn="l">
              <a:defRPr sz="1649" b="1" i="0">
                <a:solidFill>
                  <a:schemeClr val="accent1"/>
                </a:solidFill>
              </a:defRPr>
            </a:lvl1pPr>
          </a:lstStyle>
          <a:p>
            <a:endParaRPr lang="en-US"/>
          </a:p>
        </p:txBody>
      </p:sp>
      <p:sp>
        <p:nvSpPr>
          <p:cNvPr id="21" name="Rectangle 20"/>
          <p:cNvSpPr/>
          <p:nvPr/>
        </p:nvSpPr>
        <p:spPr>
          <a:xfrm>
            <a:off x="17211517" y="0"/>
            <a:ext cx="1130856" cy="1898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7070908" y="491240"/>
            <a:ext cx="1382155" cy="1275213"/>
          </a:xfrm>
          <a:prstGeom prst="rect">
            <a:avLst/>
          </a:prstGeom>
        </p:spPr>
        <p:txBody>
          <a:bodyPr vert="horz" lIns="91440" tIns="45720" rIns="91440" bIns="45720" rtlCol="0" anchor="b"/>
          <a:lstStyle>
            <a:lvl1pPr algn="ctr">
              <a:defRPr sz="4617" b="0" i="0">
                <a:solidFill>
                  <a:schemeClr val="bg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6757783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753923" rtl="0" eaLnBrk="1" latinLnBrk="0" hangingPunct="1">
        <a:spcBef>
          <a:spcPct val="0"/>
        </a:spcBef>
        <a:buNone/>
        <a:defRPr sz="5936"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65442" indent="-565442" algn="l" defTabSz="753923" rtl="0" eaLnBrk="1" latinLnBrk="0" hangingPunct="1">
        <a:spcBef>
          <a:spcPts val="1649"/>
        </a:spcBef>
        <a:spcAft>
          <a:spcPts val="0"/>
        </a:spcAft>
        <a:buClr>
          <a:schemeClr val="accent1"/>
        </a:buClr>
        <a:buSzPct val="80000"/>
        <a:buFont typeface="Wingdings 3" charset="2"/>
        <a:buChar char=""/>
        <a:defRPr sz="2968" b="0" i="0" kern="1200">
          <a:solidFill>
            <a:schemeClr val="tx1">
              <a:lumMod val="75000"/>
              <a:lumOff val="25000"/>
            </a:schemeClr>
          </a:solidFill>
          <a:latin typeface="+mn-lt"/>
          <a:ea typeface="+mn-ea"/>
          <a:cs typeface="+mn-cs"/>
        </a:defRPr>
      </a:lvl1pPr>
      <a:lvl2pPr marL="1225125" indent="-471202" algn="l" defTabSz="753923" rtl="0" eaLnBrk="1" latinLnBrk="0" hangingPunct="1">
        <a:spcBef>
          <a:spcPts val="1649"/>
        </a:spcBef>
        <a:spcAft>
          <a:spcPts val="0"/>
        </a:spcAft>
        <a:buClr>
          <a:schemeClr val="accent1"/>
        </a:buClr>
        <a:buSzPct val="80000"/>
        <a:buFont typeface="Wingdings 3" charset="2"/>
        <a:buChar char=""/>
        <a:defRPr sz="2638" b="0" i="0" kern="1200">
          <a:solidFill>
            <a:schemeClr val="tx1">
              <a:lumMod val="75000"/>
              <a:lumOff val="25000"/>
            </a:schemeClr>
          </a:solidFill>
          <a:latin typeface="+mn-lt"/>
          <a:ea typeface="+mn-ea"/>
          <a:cs typeface="+mn-cs"/>
        </a:defRPr>
      </a:lvl2pPr>
      <a:lvl3pPr marL="1884807" indent="-376961" algn="l" defTabSz="753923" rtl="0" eaLnBrk="1" latinLnBrk="0" hangingPunct="1">
        <a:spcBef>
          <a:spcPts val="1649"/>
        </a:spcBef>
        <a:spcAft>
          <a:spcPts val="0"/>
        </a:spcAft>
        <a:buClr>
          <a:schemeClr val="accent1"/>
        </a:buClr>
        <a:buSzPct val="80000"/>
        <a:buFont typeface="Wingdings 3" charset="2"/>
        <a:buChar char=""/>
        <a:defRPr sz="2309" b="0" i="0" kern="1200">
          <a:solidFill>
            <a:schemeClr val="tx1">
              <a:lumMod val="75000"/>
              <a:lumOff val="25000"/>
            </a:schemeClr>
          </a:solidFill>
          <a:latin typeface="+mn-lt"/>
          <a:ea typeface="+mn-ea"/>
          <a:cs typeface="+mn-cs"/>
        </a:defRPr>
      </a:lvl3pPr>
      <a:lvl4pPr marL="2638730"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4pPr>
      <a:lvl5pPr marL="3392653"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5pPr>
      <a:lvl6pPr marL="4146575"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6pPr>
      <a:lvl7pPr marL="4900498"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7pPr>
      <a:lvl8pPr marL="5654421"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8pPr>
      <a:lvl9pPr marL="6408344"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9pPr>
    </p:bodyStyle>
    <p:other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374012" y="742950"/>
            <a:ext cx="13945238" cy="10554988"/>
          </a:xfrm>
          <a:prstGeom prst="rect">
            <a:avLst/>
          </a:prstGeom>
        </p:spPr>
      </p:pic>
      <p:sp>
        <p:nvSpPr>
          <p:cNvPr id="2" name="object 2"/>
          <p:cNvSpPr/>
          <p:nvPr/>
        </p:nvSpPr>
        <p:spPr>
          <a:xfrm>
            <a:off x="88262" y="88283"/>
            <a:ext cx="285750" cy="11209655"/>
          </a:xfrm>
          <a:custGeom>
            <a:avLst/>
            <a:gdLst/>
            <a:ahLst/>
            <a:cxnLst/>
            <a:rect l="l" t="t" r="r" b="b"/>
            <a:pathLst>
              <a:path w="285750" h="11209655">
                <a:moveTo>
                  <a:pt x="0" y="11209249"/>
                </a:moveTo>
                <a:lnTo>
                  <a:pt x="285296" y="11209249"/>
                </a:lnTo>
                <a:lnTo>
                  <a:pt x="285296" y="0"/>
                </a:lnTo>
                <a:lnTo>
                  <a:pt x="0" y="0"/>
                </a:lnTo>
                <a:lnTo>
                  <a:pt x="0" y="11209249"/>
                </a:lnTo>
                <a:close/>
              </a:path>
            </a:pathLst>
          </a:custGeom>
          <a:solidFill>
            <a:srgbClr val="F2F3F3"/>
          </a:solidFill>
        </p:spPr>
        <p:txBody>
          <a:bodyPr wrap="square" lIns="0" tIns="0" rIns="0" bIns="0" rtlCol="0"/>
          <a:lstStyle/>
          <a:p>
            <a:endParaRPr/>
          </a:p>
        </p:txBody>
      </p:sp>
      <p:sp>
        <p:nvSpPr>
          <p:cNvPr id="79" name="Title 13"/>
          <p:cNvSpPr>
            <a:spLocks noGrp="1"/>
          </p:cNvSpPr>
          <p:nvPr>
            <p:ph type="title"/>
          </p:nvPr>
        </p:nvSpPr>
        <p:spPr>
          <a:xfrm>
            <a:off x="14605000" y="3638550"/>
            <a:ext cx="5499100" cy="5715000"/>
          </a:xfrm>
        </p:spPr>
        <p:txBody>
          <a:bodyPr/>
          <a:lstStyle/>
          <a:p>
            <a:r>
              <a:rPr lang="en-US" sz="5400" b="1" i="1" dirty="0" smtClean="0">
                <a:solidFill>
                  <a:schemeClr val="tx1"/>
                </a:solidFill>
              </a:rPr>
              <a:t>AN HOUR WITH A MANAGER</a:t>
            </a:r>
            <a:r>
              <a:rPr lang="en-US" sz="5400" b="1" i="1" dirty="0" smtClean="0">
                <a:solidFill>
                  <a:schemeClr val="tx1"/>
                </a:solidFill>
              </a:rPr>
              <a:t>…</a:t>
            </a:r>
            <a:br>
              <a:rPr lang="en-US" sz="5400" b="1" i="1" dirty="0" smtClean="0">
                <a:solidFill>
                  <a:schemeClr val="tx1"/>
                </a:solidFill>
              </a:rPr>
            </a:br>
            <a:r>
              <a:rPr lang="en-US" b="1" i="1" dirty="0" smtClean="0">
                <a:solidFill>
                  <a:schemeClr val="tx1"/>
                </a:solidFill>
              </a:rPr>
              <a:t/>
            </a:r>
            <a:br>
              <a:rPr lang="en-US" b="1" i="1" dirty="0" smtClean="0">
                <a:solidFill>
                  <a:schemeClr val="tx1"/>
                </a:solidFill>
              </a:rPr>
            </a:br>
            <a:r>
              <a:rPr lang="en-US" sz="2800" b="1" dirty="0" smtClean="0">
                <a:solidFill>
                  <a:schemeClr val="tx1"/>
                </a:solidFill>
              </a:rPr>
              <a:t>Sheila </a:t>
            </a:r>
            <a:r>
              <a:rPr lang="en-US" sz="2800" b="1" dirty="0" smtClean="0">
                <a:solidFill>
                  <a:schemeClr val="tx1"/>
                </a:solidFill>
              </a:rPr>
              <a:t>Bundi</a:t>
            </a:r>
            <a:br>
              <a:rPr lang="en-US" sz="2800" b="1" dirty="0" smtClean="0">
                <a:solidFill>
                  <a:schemeClr val="tx1"/>
                </a:solidFill>
              </a:rPr>
            </a:br>
            <a:r>
              <a:rPr lang="en-US" sz="2400" b="1" dirty="0" smtClean="0">
                <a:solidFill>
                  <a:schemeClr val="tx1"/>
                </a:solidFill>
              </a:rPr>
              <a:t>February,29</a:t>
            </a:r>
            <a:r>
              <a:rPr lang="en-US" sz="2400" b="1" baseline="30000" dirty="0" smtClean="0">
                <a:solidFill>
                  <a:schemeClr val="tx1"/>
                </a:solidFill>
              </a:rPr>
              <a:t>th</a:t>
            </a:r>
            <a:r>
              <a:rPr lang="en-US" sz="2400" b="1" dirty="0" smtClean="0">
                <a:solidFill>
                  <a:schemeClr val="tx1"/>
                </a:solidFill>
              </a:rPr>
              <a:t> </a:t>
            </a:r>
            <a:r>
              <a:rPr lang="en-US" sz="2400" b="1" dirty="0" smtClean="0">
                <a:solidFill>
                  <a:schemeClr val="tx1"/>
                </a:solidFill>
              </a:rPr>
              <a:t>2024</a:t>
            </a:r>
            <a:br>
              <a:rPr lang="en-US" sz="2400" b="1" dirty="0" smtClean="0">
                <a:solidFill>
                  <a:schemeClr val="tx1"/>
                </a:solidFill>
              </a:rPr>
            </a:b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LinkedIn: Sheila Bundi (</a:t>
            </a:r>
            <a:r>
              <a:rPr lang="en-US" sz="2000" b="1" dirty="0" smtClean="0">
                <a:solidFill>
                  <a:schemeClr val="tx1"/>
                </a:solidFill>
              </a:rPr>
              <a:t>CXS</a:t>
            </a:r>
            <a:r>
              <a:rPr lang="en-US" sz="2000" b="1" baseline="30000" dirty="0" smtClean="0">
                <a:solidFill>
                  <a:schemeClr val="tx1"/>
                </a:solidFill>
              </a:rPr>
              <a:t>TM</a:t>
            </a:r>
            <a:r>
              <a:rPr lang="en-US" sz="2400" b="1" dirty="0" smtClean="0">
                <a:solidFill>
                  <a:schemeClr val="tx1"/>
                </a:solidFill>
              </a:rPr>
              <a:t>)</a:t>
            </a:r>
            <a:br>
              <a:rPr lang="en-US" sz="2400" b="1" dirty="0" smtClean="0">
                <a:solidFill>
                  <a:schemeClr val="tx1"/>
                </a:solidFill>
              </a:rPr>
            </a:br>
            <a:r>
              <a:rPr lang="en-US" sz="2400" b="1" dirty="0">
                <a:solidFill>
                  <a:schemeClr val="tx1"/>
                </a:solidFill>
              </a:rPr>
              <a:t/>
            </a:r>
            <a:br>
              <a:rPr lang="en-US" sz="2400" b="1" dirty="0">
                <a:solidFill>
                  <a:schemeClr val="tx1"/>
                </a:solidFill>
              </a:rPr>
            </a:br>
            <a:r>
              <a:rPr lang="en-US" sz="2400" b="1" dirty="0">
                <a:solidFill>
                  <a:schemeClr val="tx1"/>
                </a:solidFill>
              </a:rPr>
              <a:t>https://www.linkedin.com/in/sheila-bundi-cxs%E2%84%A2-14a92b13b/ </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262" y="88283"/>
            <a:ext cx="285750" cy="11209655"/>
          </a:xfrm>
          <a:custGeom>
            <a:avLst/>
            <a:gdLst/>
            <a:ahLst/>
            <a:cxnLst/>
            <a:rect l="l" t="t" r="r" b="b"/>
            <a:pathLst>
              <a:path w="285750" h="11209655">
                <a:moveTo>
                  <a:pt x="0" y="11209249"/>
                </a:moveTo>
                <a:lnTo>
                  <a:pt x="285296" y="11209249"/>
                </a:lnTo>
                <a:lnTo>
                  <a:pt x="285296" y="0"/>
                </a:lnTo>
                <a:lnTo>
                  <a:pt x="0" y="0"/>
                </a:lnTo>
                <a:lnTo>
                  <a:pt x="0" y="11209249"/>
                </a:lnTo>
                <a:close/>
              </a:path>
            </a:pathLst>
          </a:custGeom>
          <a:solidFill>
            <a:srgbClr val="F2F3F3"/>
          </a:solidFill>
        </p:spPr>
        <p:txBody>
          <a:bodyPr wrap="square" lIns="0" tIns="0" rIns="0" bIns="0" rtlCol="0"/>
          <a:lstStyle/>
          <a:p>
            <a:endParaRPr/>
          </a:p>
        </p:txBody>
      </p:sp>
      <p:sp>
        <p:nvSpPr>
          <p:cNvPr id="4" name="object 2"/>
          <p:cNvSpPr txBox="1">
            <a:spLocks noGrp="1"/>
          </p:cNvSpPr>
          <p:nvPr>
            <p:ph type="title"/>
          </p:nvPr>
        </p:nvSpPr>
        <p:spPr>
          <a:xfrm>
            <a:off x="1289050" y="971550"/>
            <a:ext cx="19500850" cy="847027"/>
          </a:xfrm>
          <a:prstGeom prst="rect">
            <a:avLst/>
          </a:prstGeom>
        </p:spPr>
        <p:txBody>
          <a:bodyPr vert="horz" wrap="square" lIns="0" tIns="15875" rIns="0" bIns="0" rtlCol="0">
            <a:spAutoFit/>
          </a:bodyPr>
          <a:lstStyle/>
          <a:p>
            <a:pPr marL="12700">
              <a:lnSpc>
                <a:spcPct val="100000"/>
              </a:lnSpc>
              <a:spcBef>
                <a:spcPts val="125"/>
              </a:spcBef>
            </a:pPr>
            <a:r>
              <a:rPr lang="en-US" sz="5400" u="sng" dirty="0" smtClean="0">
                <a:solidFill>
                  <a:srgbClr val="FFFF00"/>
                </a:solidFill>
              </a:rPr>
              <a:t>My Background</a:t>
            </a:r>
            <a:endParaRPr sz="4400" dirty="0">
              <a:solidFill>
                <a:srgbClr val="FF0000"/>
              </a:solidFill>
            </a:endParaRPr>
          </a:p>
        </p:txBody>
      </p:sp>
      <p:sp>
        <p:nvSpPr>
          <p:cNvPr id="3" name="Rectangle 2"/>
          <p:cNvSpPr/>
          <p:nvPr/>
        </p:nvSpPr>
        <p:spPr>
          <a:xfrm>
            <a:off x="1136650" y="4095750"/>
            <a:ext cx="17144999" cy="6740307"/>
          </a:xfrm>
          <a:prstGeom prst="rect">
            <a:avLst/>
          </a:prstGeom>
        </p:spPr>
        <p:txBody>
          <a:bodyPr wrap="square">
            <a:spAutoFit/>
          </a:bodyPr>
          <a:lstStyle/>
          <a:p>
            <a:r>
              <a:rPr lang="en-US" sz="2400" dirty="0" smtClean="0"/>
              <a:t>Sheila Bundi is a certified customer experience specialist with over 10 years' experience in different leadership roles in customer experience management. She has been engaged as a change agent driving continuous sustainable service improvement, culture management and business strategies to create delightful customer experience in the banking and insurance sector. She is currently the Group Head of Customer Experience at APA Insurance-Apollo Group</a:t>
            </a:r>
          </a:p>
          <a:p>
            <a:endParaRPr lang="en-US" sz="2400" dirty="0" smtClean="0"/>
          </a:p>
          <a:p>
            <a:r>
              <a:rPr lang="en-US" sz="2400" dirty="0" smtClean="0"/>
              <a:t>As a thought leader, Sheila is an active champion of Human centric customer experience. She has over the years used her platform to represent the voice of the customer with a major focus on quality assurance, digital adoption, CX strategy and contact centre management. </a:t>
            </a:r>
          </a:p>
          <a:p>
            <a:endParaRPr lang="en-US" sz="2400" dirty="0" smtClean="0"/>
          </a:p>
          <a:p>
            <a:r>
              <a:rPr lang="en-US" sz="2400" dirty="0" smtClean="0"/>
              <a:t>Sheila is a qualified journey map architect- certified by Brand love and a Customer Experience Expert-certified by the CX University. She holds a Bachelor of Arts degree in social psychology from the University of Nairobi and has undertaken courses in Emotional Intelligent Leadership, Effective leadership and Business Etiquette.</a:t>
            </a:r>
          </a:p>
          <a:p>
            <a:r>
              <a:rPr lang="en-US" sz="2400" dirty="0" smtClean="0"/>
              <a:t>Sheila is a committee member at the Institute of customer Experience Kenya (ICX) serving under the Member Engagement docket. Her other passions include, exploring nature, listening to good music and mentoring young professional through her Eagle Zone mentorship </a:t>
            </a:r>
            <a:r>
              <a:rPr lang="en-US" sz="2400" dirty="0" err="1" smtClean="0"/>
              <a:t>programme</a:t>
            </a:r>
            <a:r>
              <a:rPr lang="en-US" sz="2400" dirty="0" smtClean="0"/>
              <a:t>.</a:t>
            </a:r>
          </a:p>
          <a:p>
            <a:endParaRPr lang="en-US" sz="2400" dirty="0" smtClean="0"/>
          </a:p>
          <a:p>
            <a:r>
              <a:rPr lang="en-US" sz="2400" dirty="0" smtClean="0"/>
              <a:t>Sheila believes that we all have the ability to positively impact the world by striving for excellence in everything we do. The future is bright for organizations that recognize the power of superior customer Experience.</a:t>
            </a:r>
            <a:endParaRPr lang="en-US" sz="2400" dirty="0"/>
          </a:p>
        </p:txBody>
      </p:sp>
    </p:spTree>
    <p:extLst>
      <p:ext uri="{BB962C8B-B14F-4D97-AF65-F5344CB8AC3E}">
        <p14:creationId xmlns:p14="http://schemas.microsoft.com/office/powerpoint/2010/main" val="3682966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3194050" y="1291671"/>
            <a:ext cx="11658600" cy="1493358"/>
          </a:xfrm>
          <a:prstGeom prst="rect">
            <a:avLst/>
          </a:prstGeom>
        </p:spPr>
        <p:txBody>
          <a:bodyPr vert="horz" wrap="square" lIns="0" tIns="15875" rIns="0" bIns="0" rtlCol="0">
            <a:spAutoFit/>
          </a:bodyPr>
          <a:lstStyle/>
          <a:p>
            <a:pPr marL="12700">
              <a:lnSpc>
                <a:spcPct val="100000"/>
              </a:lnSpc>
              <a:spcBef>
                <a:spcPts val="125"/>
              </a:spcBef>
            </a:pPr>
            <a:r>
              <a:rPr lang="en-US" sz="4800" dirty="0" smtClean="0">
                <a:solidFill>
                  <a:srgbClr val="FFFF00"/>
                </a:solidFill>
              </a:rPr>
              <a:t>WHY THE HUMAN-CENTRIC APPROACH</a:t>
            </a:r>
            <a:r>
              <a:rPr lang="en-US" sz="4800" i="1" spc="-10" dirty="0" smtClean="0">
                <a:solidFill>
                  <a:srgbClr val="FFFF00"/>
                </a:solidFill>
              </a:rPr>
              <a:t>		</a:t>
            </a:r>
            <a:r>
              <a:rPr lang="en-US" sz="4400" i="1" spc="-10" dirty="0" smtClean="0">
                <a:solidFill>
                  <a:srgbClr val="FF0000"/>
                </a:solidFill>
              </a:rPr>
              <a:t>				</a:t>
            </a:r>
            <a:endParaRPr sz="4400" dirty="0">
              <a:solidFill>
                <a:srgbClr val="FF0000"/>
              </a:solidFill>
            </a:endParaRPr>
          </a:p>
        </p:txBody>
      </p:sp>
      <p:sp>
        <p:nvSpPr>
          <p:cNvPr id="9" name="Title 46">
            <a:extLst>
              <a:ext uri="{FF2B5EF4-FFF2-40B4-BE49-F238E27FC236}">
                <a16:creationId xmlns:a16="http://schemas.microsoft.com/office/drawing/2014/main" id="{00E68A4F-6152-4107-62B8-0767A0968D0F}"/>
              </a:ext>
            </a:extLst>
          </p:cNvPr>
          <p:cNvSpPr txBox="1">
            <a:spLocks/>
          </p:cNvSpPr>
          <p:nvPr/>
        </p:nvSpPr>
        <p:spPr>
          <a:xfrm>
            <a:off x="755650" y="2038350"/>
            <a:ext cx="10099675" cy="8833187"/>
          </a:xfrm>
          <a:prstGeom prst="rect">
            <a:avLst/>
          </a:prstGeom>
        </p:spPr>
        <p:txBody>
          <a:bodyPr wrap="square" lIns="0" tIns="0" rIns="0" bIns="0">
            <a:spAutoFit/>
          </a:bodyPr>
          <a:lstStyle>
            <a:lvl1pPr>
              <a:defRPr sz="10750" b="1" i="0">
                <a:solidFill>
                  <a:schemeClr val="bg1"/>
                </a:solidFill>
                <a:latin typeface="Cambria"/>
                <a:ea typeface="+mj-ea"/>
                <a:cs typeface="Cambria"/>
              </a:defRPr>
            </a:lvl1pPr>
          </a:lstStyle>
          <a:p>
            <a:pPr algn="l"/>
            <a:endParaRPr lang="en-US" sz="2800" b="0" dirty="0">
              <a:solidFill>
                <a:schemeClr val="tx1"/>
              </a:solidFill>
            </a:endParaRPr>
          </a:p>
          <a:p>
            <a:pPr algn="l"/>
            <a:endParaRPr lang="en-US" sz="5400" b="0" dirty="0" smtClean="0">
              <a:solidFill>
                <a:schemeClr val="tx1"/>
              </a:solidFill>
            </a:endParaRPr>
          </a:p>
          <a:p>
            <a:pPr algn="l"/>
            <a:endParaRPr lang="en-US" sz="5400" b="0" dirty="0">
              <a:solidFill>
                <a:schemeClr val="tx1"/>
              </a:solidFill>
            </a:endParaRPr>
          </a:p>
          <a:p>
            <a:pPr algn="l"/>
            <a:r>
              <a:rPr lang="en-US" sz="5400" b="0" dirty="0" smtClean="0">
                <a:solidFill>
                  <a:schemeClr val="tx1"/>
                </a:solidFill>
              </a:rPr>
              <a:t>The </a:t>
            </a:r>
            <a:r>
              <a:rPr lang="en-US" sz="5400" b="0" i="1" u="sng" dirty="0" smtClean="0">
                <a:solidFill>
                  <a:schemeClr val="tx1"/>
                </a:solidFill>
              </a:rPr>
              <a:t>Human centric </a:t>
            </a:r>
            <a:r>
              <a:rPr lang="en-US" sz="5400" b="0" dirty="0" smtClean="0">
                <a:solidFill>
                  <a:schemeClr val="tx1"/>
                </a:solidFill>
              </a:rPr>
              <a:t>approach is </a:t>
            </a:r>
            <a:r>
              <a:rPr lang="en-US" sz="5400" b="0" dirty="0">
                <a:solidFill>
                  <a:schemeClr val="tx1"/>
                </a:solidFill>
              </a:rPr>
              <a:t>a cultural and social understanding </a:t>
            </a:r>
            <a:r>
              <a:rPr lang="en-US" sz="5400" b="0" dirty="0" smtClean="0">
                <a:solidFill>
                  <a:schemeClr val="tx1"/>
                </a:solidFill>
              </a:rPr>
              <a:t>which involves the</a:t>
            </a:r>
            <a:r>
              <a:rPr lang="en-US" sz="5400" b="0" dirty="0">
                <a:solidFill>
                  <a:schemeClr val="tx1"/>
                </a:solidFill>
              </a:rPr>
              <a:t> </a:t>
            </a:r>
            <a:r>
              <a:rPr lang="en-US" sz="5400" dirty="0">
                <a:solidFill>
                  <a:schemeClr val="accent1">
                    <a:lumMod val="50000"/>
                  </a:schemeClr>
                </a:solidFill>
              </a:rPr>
              <a:t>problem-solving</a:t>
            </a:r>
            <a:r>
              <a:rPr lang="en-US" sz="5400" b="0" dirty="0">
                <a:solidFill>
                  <a:schemeClr val="tx1"/>
                </a:solidFill>
              </a:rPr>
              <a:t> </a:t>
            </a:r>
            <a:r>
              <a:rPr lang="en-US" sz="5400" b="0" dirty="0" smtClean="0">
                <a:solidFill>
                  <a:schemeClr val="tx1"/>
                </a:solidFill>
              </a:rPr>
              <a:t>process that </a:t>
            </a:r>
            <a:r>
              <a:rPr lang="en-US" sz="5400" b="0" dirty="0">
                <a:solidFill>
                  <a:schemeClr val="tx1"/>
                </a:solidFill>
              </a:rPr>
              <a:t>starts with understanding what your customers need and </a:t>
            </a:r>
            <a:r>
              <a:rPr lang="en-US" sz="5400" b="0" dirty="0" smtClean="0">
                <a:solidFill>
                  <a:schemeClr val="tx1"/>
                </a:solidFill>
              </a:rPr>
              <a:t>arriving at </a:t>
            </a:r>
            <a:r>
              <a:rPr lang="en-US" sz="5400" b="0" dirty="0">
                <a:solidFill>
                  <a:schemeClr val="tx1"/>
                </a:solidFill>
              </a:rPr>
              <a:t>a place where innovative solutions address their needs.</a:t>
            </a:r>
            <a:r>
              <a:rPr lang="en-US" sz="6000" b="0" dirty="0">
                <a:solidFill>
                  <a:schemeClr val="tx1"/>
                </a:solidFill>
              </a:rPr>
              <a:t> </a:t>
            </a:r>
            <a:endParaRPr lang="en-GB" sz="6000" i="1" spc="-10" dirty="0" smtClean="0">
              <a:solidFill>
                <a:schemeClr val="tx1"/>
              </a:solidFill>
            </a:endParaRPr>
          </a:p>
        </p:txBody>
      </p:sp>
      <p:pic>
        <p:nvPicPr>
          <p:cNvPr id="3" name="Picture 2"/>
          <p:cNvPicPr>
            <a:picLocks noChangeAspect="1"/>
          </p:cNvPicPr>
          <p:nvPr/>
        </p:nvPicPr>
        <p:blipFill>
          <a:blip r:embed="rId3"/>
          <a:stretch>
            <a:fillRect/>
          </a:stretch>
        </p:blipFill>
        <p:spPr>
          <a:xfrm>
            <a:off x="13785850" y="3947816"/>
            <a:ext cx="5486400" cy="7235872"/>
          </a:xfrm>
          <a:prstGeom prst="rect">
            <a:avLst/>
          </a:prstGeom>
        </p:spPr>
      </p:pic>
    </p:spTree>
    <p:extLst>
      <p:ext uri="{BB962C8B-B14F-4D97-AF65-F5344CB8AC3E}">
        <p14:creationId xmlns:p14="http://schemas.microsoft.com/office/powerpoint/2010/main" val="2750697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stretch>
            <a:fillRect/>
          </a:stretch>
        </p:blipFill>
        <p:spPr>
          <a:xfrm>
            <a:off x="12161728" y="3029572"/>
            <a:ext cx="7164263" cy="7745569"/>
          </a:xfrm>
          <a:prstGeom prst="rect">
            <a:avLst/>
          </a:prstGeom>
        </p:spPr>
      </p:pic>
      <p:sp>
        <p:nvSpPr>
          <p:cNvPr id="2" name="object 2"/>
          <p:cNvSpPr txBox="1">
            <a:spLocks noGrp="1"/>
          </p:cNvSpPr>
          <p:nvPr>
            <p:ph type="title"/>
          </p:nvPr>
        </p:nvSpPr>
        <p:spPr>
          <a:xfrm>
            <a:off x="900316" y="804519"/>
            <a:ext cx="18228627" cy="754694"/>
          </a:xfrm>
          <a:prstGeom prst="rect">
            <a:avLst/>
          </a:prstGeom>
        </p:spPr>
        <p:txBody>
          <a:bodyPr vert="horz" wrap="square" lIns="0" tIns="15875" rIns="0" bIns="0" rtlCol="0">
            <a:spAutoFit/>
          </a:bodyPr>
          <a:lstStyle/>
          <a:p>
            <a:pPr marL="12700">
              <a:lnSpc>
                <a:spcPct val="100000"/>
              </a:lnSpc>
              <a:spcBef>
                <a:spcPts val="125"/>
              </a:spcBef>
            </a:pPr>
            <a:r>
              <a:rPr lang="en-US" sz="4800" u="sng" spc="-10" dirty="0" smtClean="0">
                <a:solidFill>
                  <a:srgbClr val="FFFF00"/>
                </a:solidFill>
              </a:rPr>
              <a:t>Human-Centered </a:t>
            </a:r>
            <a:r>
              <a:rPr lang="en-US" sz="4800" u="sng" spc="-10" dirty="0" smtClean="0">
                <a:solidFill>
                  <a:srgbClr val="FFFF00"/>
                </a:solidFill>
              </a:rPr>
              <a:t>Design Within the Insurance </a:t>
            </a:r>
            <a:r>
              <a:rPr lang="en-US" sz="4800" u="sng" spc="-10" dirty="0" smtClean="0">
                <a:solidFill>
                  <a:srgbClr val="FFFF00"/>
                </a:solidFill>
              </a:rPr>
              <a:t>Space</a:t>
            </a:r>
            <a:endParaRPr sz="4800" u="sng" dirty="0">
              <a:solidFill>
                <a:srgbClr val="FFFF00"/>
              </a:solidFill>
            </a:endParaRPr>
          </a:p>
        </p:txBody>
      </p:sp>
      <p:sp>
        <p:nvSpPr>
          <p:cNvPr id="4" name="object 4"/>
          <p:cNvSpPr txBox="1"/>
          <p:nvPr/>
        </p:nvSpPr>
        <p:spPr>
          <a:xfrm>
            <a:off x="591679" y="1700381"/>
            <a:ext cx="16389680" cy="750205"/>
          </a:xfrm>
          <a:prstGeom prst="rect">
            <a:avLst/>
          </a:prstGeom>
        </p:spPr>
        <p:txBody>
          <a:bodyPr vert="horz" wrap="square" lIns="0" tIns="11430" rIns="0" bIns="0" rtlCol="0">
            <a:spAutoFit/>
          </a:bodyPr>
          <a:lstStyle/>
          <a:p>
            <a:pPr marL="12700" algn="l">
              <a:spcBef>
                <a:spcPts val="1200"/>
              </a:spcBef>
              <a:spcAft>
                <a:spcPts val="1200"/>
              </a:spcAft>
            </a:pPr>
            <a:r>
              <a:rPr lang="en-US" sz="4800" dirty="0" smtClean="0">
                <a:latin typeface="Cambria"/>
                <a:cs typeface="Cambria"/>
              </a:rPr>
              <a:t> </a:t>
            </a:r>
            <a:endParaRPr lang="en-US" sz="4800" dirty="0">
              <a:latin typeface="Cambria"/>
              <a:cs typeface="Cambria"/>
            </a:endParaRPr>
          </a:p>
        </p:txBody>
      </p:sp>
      <p:sp>
        <p:nvSpPr>
          <p:cNvPr id="36" name="Rectangle 35"/>
          <p:cNvSpPr/>
          <p:nvPr/>
        </p:nvSpPr>
        <p:spPr>
          <a:xfrm>
            <a:off x="893966" y="1559213"/>
            <a:ext cx="11291684" cy="8371523"/>
          </a:xfrm>
          <a:prstGeom prst="rect">
            <a:avLst/>
          </a:prstGeom>
        </p:spPr>
        <p:txBody>
          <a:bodyPr wrap="square">
            <a:spAutoFit/>
          </a:bodyPr>
          <a:lstStyle/>
          <a:p>
            <a:pPr marL="527050" indent="-514350" algn="l">
              <a:spcBef>
                <a:spcPts val="1200"/>
              </a:spcBef>
              <a:spcAft>
                <a:spcPts val="1200"/>
              </a:spcAft>
              <a:buFont typeface="+mj-lt"/>
              <a:buAutoNum type="arabicPeriod"/>
            </a:pPr>
            <a:r>
              <a:rPr lang="en-US" sz="3200" dirty="0" smtClean="0">
                <a:solidFill>
                  <a:schemeClr val="bg1"/>
                </a:solidFill>
                <a:latin typeface="Cambria" panose="02040503050406030204" pitchFamily="18" charset="0"/>
                <a:ea typeface="Cambria" panose="02040503050406030204" pitchFamily="18" charset="0"/>
              </a:rPr>
              <a:t>Understanding the human experience </a:t>
            </a:r>
          </a:p>
          <a:p>
            <a:pPr marL="527050" indent="-514350" algn="l">
              <a:spcBef>
                <a:spcPts val="1200"/>
              </a:spcBef>
              <a:spcAft>
                <a:spcPts val="1200"/>
              </a:spcAft>
              <a:buFont typeface="+mj-lt"/>
              <a:buAutoNum type="arabicPeriod"/>
            </a:pPr>
            <a:r>
              <a:rPr lang="en-US" sz="3200" dirty="0" smtClean="0">
                <a:solidFill>
                  <a:schemeClr val="bg1"/>
                </a:solidFill>
                <a:latin typeface="Cambria" panose="02040503050406030204" pitchFamily="18" charset="0"/>
                <a:ea typeface="Cambria" panose="02040503050406030204" pitchFamily="18" charset="0"/>
              </a:rPr>
              <a:t>Creating products and services that are intuitive, easy to use and emotionally satisfying</a:t>
            </a:r>
          </a:p>
          <a:p>
            <a:pPr marL="527050" indent="-514350" algn="l">
              <a:spcBef>
                <a:spcPts val="1200"/>
              </a:spcBef>
              <a:spcAft>
                <a:spcPts val="1200"/>
              </a:spcAft>
              <a:buFont typeface="+mj-lt"/>
              <a:buAutoNum type="arabicPeriod"/>
            </a:pPr>
            <a:r>
              <a:rPr lang="en-US" sz="3200" dirty="0" smtClean="0">
                <a:solidFill>
                  <a:schemeClr val="tx1"/>
                </a:solidFill>
                <a:latin typeface="Cambria" panose="02040503050406030204" pitchFamily="18" charset="0"/>
                <a:ea typeface="Cambria" panose="02040503050406030204" pitchFamily="18" charset="0"/>
              </a:rPr>
              <a:t>Gathering feedback from users and making adjustments based on the feedback </a:t>
            </a:r>
          </a:p>
          <a:p>
            <a:pPr marL="527050" indent="-514350" algn="l">
              <a:spcBef>
                <a:spcPts val="1200"/>
              </a:spcBef>
              <a:spcAft>
                <a:spcPts val="1200"/>
              </a:spcAft>
              <a:buFont typeface="+mj-lt"/>
              <a:buAutoNum type="arabicPeriod"/>
            </a:pPr>
            <a:r>
              <a:rPr lang="en-US" sz="3200" dirty="0" smtClean="0">
                <a:solidFill>
                  <a:schemeClr val="tx1"/>
                </a:solidFill>
                <a:latin typeface="Cambria" panose="02040503050406030204" pitchFamily="18" charset="0"/>
                <a:ea typeface="Cambria" panose="02040503050406030204" pitchFamily="18" charset="0"/>
              </a:rPr>
              <a:t>Testing and observing the reactions of customers towards the products and services</a:t>
            </a:r>
          </a:p>
          <a:p>
            <a:pPr marL="527050" indent="-514350" algn="l">
              <a:spcBef>
                <a:spcPts val="1200"/>
              </a:spcBef>
              <a:spcAft>
                <a:spcPts val="1200"/>
              </a:spcAft>
              <a:buFont typeface="+mj-lt"/>
              <a:buAutoNum type="arabicPeriod"/>
            </a:pPr>
            <a:r>
              <a:rPr lang="en-US" sz="3200" b="1" dirty="0" smtClean="0">
                <a:solidFill>
                  <a:schemeClr val="tx1"/>
                </a:solidFill>
                <a:latin typeface="Cambria" panose="02040503050406030204" pitchFamily="18" charset="0"/>
                <a:ea typeface="Cambria" panose="02040503050406030204" pitchFamily="18" charset="0"/>
              </a:rPr>
              <a:t>Approach to Data</a:t>
            </a:r>
          </a:p>
          <a:p>
            <a:pPr marL="571500" indent="-571500">
              <a:buFontTx/>
              <a:buChar char="-"/>
            </a:pPr>
            <a:r>
              <a:rPr lang="en-US" sz="3200" dirty="0" smtClean="0">
                <a:solidFill>
                  <a:schemeClr val="tx1"/>
                </a:solidFill>
                <a:latin typeface="Cambria" panose="02040503050406030204" pitchFamily="18" charset="0"/>
                <a:ea typeface="Cambria" panose="02040503050406030204" pitchFamily="18" charset="0"/>
              </a:rPr>
              <a:t>Considers a broader range of data, including employee satisfaction, community impact, and ethical business practices</a:t>
            </a:r>
          </a:p>
          <a:p>
            <a:pPr marL="514350" indent="-514350">
              <a:buFont typeface="+mj-lt"/>
              <a:buAutoNum type="arabicPeriod" startAt="6"/>
            </a:pPr>
            <a:r>
              <a:rPr lang="en-US" sz="3200" b="1" dirty="0" smtClean="0">
                <a:solidFill>
                  <a:schemeClr val="tx1"/>
                </a:solidFill>
                <a:latin typeface="Cambria" panose="02040503050406030204" pitchFamily="18" charset="0"/>
                <a:ea typeface="Cambria" panose="02040503050406030204" pitchFamily="18" charset="0"/>
              </a:rPr>
              <a:t>Adopting Alternative Business models </a:t>
            </a:r>
          </a:p>
          <a:p>
            <a:r>
              <a:rPr lang="en-US" sz="3200" b="1" dirty="0" smtClean="0">
                <a:solidFill>
                  <a:schemeClr val="tx1"/>
                </a:solidFill>
                <a:latin typeface="Cambria" panose="02040503050406030204" pitchFamily="18" charset="0"/>
                <a:ea typeface="Cambria" panose="02040503050406030204" pitchFamily="18" charset="0"/>
              </a:rPr>
              <a:t>-	</a:t>
            </a:r>
            <a:r>
              <a:rPr lang="en-US" sz="3200" dirty="0" smtClean="0">
                <a:solidFill>
                  <a:schemeClr val="tx1"/>
                </a:solidFill>
                <a:latin typeface="Cambria" panose="02040503050406030204" pitchFamily="18" charset="0"/>
                <a:ea typeface="Cambria" panose="02040503050406030204" pitchFamily="18" charset="0"/>
              </a:rPr>
              <a:t>Based </a:t>
            </a:r>
            <a:r>
              <a:rPr lang="en-US" sz="3200" dirty="0">
                <a:solidFill>
                  <a:schemeClr val="tx1"/>
                </a:solidFill>
                <a:latin typeface="Cambria" panose="02040503050406030204" pitchFamily="18" charset="0"/>
                <a:ea typeface="Cambria" panose="02040503050406030204" pitchFamily="18" charset="0"/>
              </a:rPr>
              <a:t>on the respective core competences, insurers create value for customers and maximize their growth </a:t>
            </a:r>
            <a:r>
              <a:rPr lang="en-US" sz="3200" dirty="0" smtClean="0">
                <a:solidFill>
                  <a:schemeClr val="tx1"/>
                </a:solidFill>
                <a:latin typeface="Cambria" panose="02040503050406030204" pitchFamily="18" charset="0"/>
                <a:ea typeface="Cambria" panose="02040503050406030204" pitchFamily="18" charset="0"/>
              </a:rPr>
              <a:t>potential</a:t>
            </a:r>
            <a:endParaRPr lang="en-US" sz="32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2845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850" y="-20519"/>
            <a:ext cx="19126201" cy="754694"/>
          </a:xfrm>
          <a:prstGeom prst="rect">
            <a:avLst/>
          </a:prstGeom>
        </p:spPr>
        <p:txBody>
          <a:bodyPr vert="horz" wrap="square" lIns="0" tIns="15875" rIns="0" bIns="0" rtlCol="0">
            <a:spAutoFit/>
          </a:bodyPr>
          <a:lstStyle/>
          <a:p>
            <a:pPr marL="12700">
              <a:lnSpc>
                <a:spcPct val="100000"/>
              </a:lnSpc>
              <a:spcBef>
                <a:spcPts val="125"/>
              </a:spcBef>
            </a:pPr>
            <a:r>
              <a:rPr lang="en-US" sz="4800" spc="-10" dirty="0" smtClean="0">
                <a:solidFill>
                  <a:schemeClr val="accent1">
                    <a:lumMod val="50000"/>
                  </a:schemeClr>
                </a:solidFill>
              </a:rPr>
              <a:t> </a:t>
            </a:r>
            <a:r>
              <a:rPr lang="en-US" sz="4800" spc="-10" dirty="0">
                <a:solidFill>
                  <a:schemeClr val="tx1"/>
                </a:solidFill>
              </a:rPr>
              <a:t>Human-Centered Design Within the Insurance </a:t>
            </a:r>
            <a:r>
              <a:rPr lang="en-US" sz="4800" spc="-10" dirty="0" smtClean="0">
                <a:solidFill>
                  <a:schemeClr val="tx1"/>
                </a:solidFill>
              </a:rPr>
              <a:t>Space</a:t>
            </a:r>
            <a:endParaRPr sz="4800" dirty="0">
              <a:solidFill>
                <a:schemeClr val="tx1"/>
              </a:solidFill>
            </a:endParaRPr>
          </a:p>
        </p:txBody>
      </p:sp>
      <p:sp>
        <p:nvSpPr>
          <p:cNvPr id="4" name="object 4"/>
          <p:cNvSpPr txBox="1"/>
          <p:nvPr/>
        </p:nvSpPr>
        <p:spPr>
          <a:xfrm>
            <a:off x="591679" y="1700381"/>
            <a:ext cx="16389680" cy="750205"/>
          </a:xfrm>
          <a:prstGeom prst="rect">
            <a:avLst/>
          </a:prstGeom>
        </p:spPr>
        <p:txBody>
          <a:bodyPr vert="horz" wrap="square" lIns="0" tIns="11430" rIns="0" bIns="0" rtlCol="0">
            <a:spAutoFit/>
          </a:bodyPr>
          <a:lstStyle/>
          <a:p>
            <a:pPr marL="12700" algn="l">
              <a:spcBef>
                <a:spcPts val="1200"/>
              </a:spcBef>
              <a:spcAft>
                <a:spcPts val="1200"/>
              </a:spcAft>
            </a:pPr>
            <a:r>
              <a:rPr lang="en-US" sz="4800" dirty="0" smtClean="0">
                <a:latin typeface="Cambria"/>
                <a:cs typeface="Cambria"/>
              </a:rPr>
              <a:t> </a:t>
            </a:r>
            <a:endParaRPr lang="en-US" sz="4800" dirty="0">
              <a:latin typeface="Cambria"/>
              <a:cs typeface="Cambria"/>
            </a:endParaRPr>
          </a:p>
        </p:txBody>
      </p:sp>
      <p:sp>
        <p:nvSpPr>
          <p:cNvPr id="36" name="Rectangle 35"/>
          <p:cNvSpPr/>
          <p:nvPr/>
        </p:nvSpPr>
        <p:spPr>
          <a:xfrm>
            <a:off x="298450" y="3867150"/>
            <a:ext cx="13179789" cy="10248960"/>
          </a:xfrm>
          <a:prstGeom prst="rect">
            <a:avLst/>
          </a:prstGeom>
        </p:spPr>
        <p:txBody>
          <a:bodyPr wrap="square">
            <a:spAutoFit/>
          </a:bodyPr>
          <a:lstStyle/>
          <a:p>
            <a:pPr marL="527050" indent="-514350" algn="l">
              <a:spcBef>
                <a:spcPts val="1200"/>
              </a:spcBef>
              <a:spcAft>
                <a:spcPts val="1200"/>
              </a:spcAft>
              <a:buFont typeface="+mj-lt"/>
              <a:buAutoNum type="arabicPeriod" startAt="7"/>
            </a:pPr>
            <a:r>
              <a:rPr lang="en-US" sz="3200" b="1" dirty="0" smtClean="0">
                <a:solidFill>
                  <a:schemeClr val="tx1"/>
                </a:solidFill>
                <a:latin typeface="Cambria" panose="02040503050406030204" pitchFamily="18" charset="0"/>
                <a:ea typeface="Cambria" panose="02040503050406030204" pitchFamily="18" charset="0"/>
              </a:rPr>
              <a:t>Increase of Touch Points</a:t>
            </a:r>
          </a:p>
          <a:p>
            <a:pPr marL="584200" indent="-571500" algn="l">
              <a:spcBef>
                <a:spcPts val="1200"/>
              </a:spcBef>
              <a:spcAft>
                <a:spcPts val="1200"/>
              </a:spcAft>
              <a:buFontTx/>
              <a:buChar char="-"/>
            </a:pPr>
            <a:r>
              <a:rPr lang="en-US" sz="3200" dirty="0" smtClean="0">
                <a:solidFill>
                  <a:schemeClr val="tx1"/>
                </a:solidFill>
                <a:latin typeface="Cambria" panose="02040503050406030204" pitchFamily="18" charset="0"/>
                <a:ea typeface="Cambria" panose="02040503050406030204" pitchFamily="18" charset="0"/>
              </a:rPr>
              <a:t>Adding </a:t>
            </a:r>
            <a:r>
              <a:rPr lang="en-US" sz="3200" dirty="0">
                <a:solidFill>
                  <a:schemeClr val="tx1"/>
                </a:solidFill>
                <a:latin typeface="Cambria" panose="02040503050406030204" pitchFamily="18" charset="0"/>
                <a:ea typeface="Cambria" panose="02040503050406030204" pitchFamily="18" charset="0"/>
              </a:rPr>
              <a:t>new channels to communicate with customers for policy </a:t>
            </a:r>
            <a:r>
              <a:rPr lang="en-US" sz="3200" dirty="0" smtClean="0">
                <a:solidFill>
                  <a:schemeClr val="tx1"/>
                </a:solidFill>
                <a:latin typeface="Cambria" panose="02040503050406030204" pitchFamily="18" charset="0"/>
                <a:ea typeface="Cambria" panose="02040503050406030204" pitchFamily="18" charset="0"/>
              </a:rPr>
              <a:t>related questions </a:t>
            </a:r>
            <a:r>
              <a:rPr lang="en-US" sz="3200" dirty="0">
                <a:solidFill>
                  <a:schemeClr val="tx1"/>
                </a:solidFill>
                <a:latin typeface="Cambria" panose="02040503050406030204" pitchFamily="18" charset="0"/>
                <a:ea typeface="Cambria" panose="02040503050406030204" pitchFamily="18" charset="0"/>
              </a:rPr>
              <a:t>and </a:t>
            </a:r>
            <a:r>
              <a:rPr lang="en-US" sz="3200" dirty="0" smtClean="0">
                <a:solidFill>
                  <a:schemeClr val="tx1"/>
                </a:solidFill>
                <a:latin typeface="Cambria" panose="02040503050406030204" pitchFamily="18" charset="0"/>
                <a:ea typeface="Cambria" panose="02040503050406030204" pitchFamily="18" charset="0"/>
              </a:rPr>
              <a:t>claims processing</a:t>
            </a:r>
            <a:r>
              <a:rPr lang="en-US" sz="3200" dirty="0" smtClean="0">
                <a:solidFill>
                  <a:schemeClr val="tx1"/>
                </a:solidFill>
                <a:latin typeface="Cambria" panose="02040503050406030204" pitchFamily="18" charset="0"/>
                <a:ea typeface="Cambria" panose="02040503050406030204" pitchFamily="18" charset="0"/>
              </a:rPr>
              <a:t>.</a:t>
            </a:r>
            <a:endParaRPr lang="en-US" sz="3200" dirty="0" smtClean="0">
              <a:solidFill>
                <a:schemeClr val="tx1"/>
              </a:solidFill>
              <a:latin typeface="Cambria" panose="02040503050406030204" pitchFamily="18" charset="0"/>
              <a:ea typeface="Cambria" panose="02040503050406030204" pitchFamily="18" charset="0"/>
            </a:endParaRPr>
          </a:p>
          <a:p>
            <a:pPr marL="527050" indent="-514350" algn="l">
              <a:spcBef>
                <a:spcPts val="1200"/>
              </a:spcBef>
              <a:spcAft>
                <a:spcPts val="1200"/>
              </a:spcAft>
              <a:buFont typeface="+mj-lt"/>
              <a:buAutoNum type="arabicPeriod" startAt="8"/>
            </a:pPr>
            <a:r>
              <a:rPr lang="en-US" sz="3200" b="1" dirty="0" smtClean="0">
                <a:solidFill>
                  <a:schemeClr val="tx1"/>
                </a:solidFill>
                <a:latin typeface="Cambria" panose="02040503050406030204" pitchFamily="18" charset="0"/>
                <a:ea typeface="Cambria" panose="02040503050406030204" pitchFamily="18" charset="0"/>
              </a:rPr>
              <a:t>Striking a balance with Hybrid experiences - </a:t>
            </a:r>
            <a:r>
              <a:rPr lang="en-US" sz="3200" dirty="0" smtClean="0">
                <a:solidFill>
                  <a:schemeClr val="tx1"/>
                </a:solidFill>
                <a:latin typeface="Cambria" panose="02040503050406030204" pitchFamily="18" charset="0"/>
                <a:ea typeface="Cambria" panose="02040503050406030204" pitchFamily="18" charset="0"/>
              </a:rPr>
              <a:t>Use of AI throughout the customer journey</a:t>
            </a:r>
          </a:p>
          <a:p>
            <a:pPr marL="527050" indent="-514350" algn="l">
              <a:spcBef>
                <a:spcPts val="1200"/>
              </a:spcBef>
              <a:spcAft>
                <a:spcPts val="1200"/>
              </a:spcAft>
              <a:buFont typeface="+mj-lt"/>
              <a:buAutoNum type="arabicPeriod" startAt="9"/>
            </a:pPr>
            <a:r>
              <a:rPr lang="en-US" sz="3200" b="1" dirty="0" smtClean="0">
                <a:solidFill>
                  <a:schemeClr val="tx1"/>
                </a:solidFill>
                <a:latin typeface="Cambria" panose="02040503050406030204" pitchFamily="18" charset="0"/>
                <a:ea typeface="Cambria" panose="02040503050406030204" pitchFamily="18" charset="0"/>
              </a:rPr>
              <a:t>Creating intelligent workflows for both the Agent and the Policy holder</a:t>
            </a:r>
          </a:p>
          <a:p>
            <a:pPr marL="12700" algn="l">
              <a:spcBef>
                <a:spcPts val="1200"/>
              </a:spcBef>
              <a:spcAft>
                <a:spcPts val="1200"/>
              </a:spcAft>
            </a:pPr>
            <a:r>
              <a:rPr lang="en-US" sz="3200" dirty="0" smtClean="0">
                <a:solidFill>
                  <a:schemeClr val="tx1"/>
                </a:solidFill>
                <a:latin typeface="Cambria" panose="02040503050406030204" pitchFamily="18" charset="0"/>
                <a:ea typeface="Cambria" panose="02040503050406030204" pitchFamily="18" charset="0"/>
              </a:rPr>
              <a:t>- Automating </a:t>
            </a:r>
            <a:r>
              <a:rPr lang="en-US" sz="3200" dirty="0">
                <a:solidFill>
                  <a:schemeClr val="tx1"/>
                </a:solidFill>
                <a:latin typeface="Cambria" panose="02040503050406030204" pitchFamily="18" charset="0"/>
                <a:ea typeface="Cambria" panose="02040503050406030204" pitchFamily="18" charset="0"/>
              </a:rPr>
              <a:t>and integrating tasks </a:t>
            </a:r>
            <a:r>
              <a:rPr lang="en-US" sz="3200" dirty="0" smtClean="0">
                <a:solidFill>
                  <a:schemeClr val="tx1"/>
                </a:solidFill>
                <a:latin typeface="Cambria" panose="02040503050406030204" pitchFamily="18" charset="0"/>
                <a:ea typeface="Cambria" panose="02040503050406030204" pitchFamily="18" charset="0"/>
              </a:rPr>
              <a:t>that encourage innovative </a:t>
            </a:r>
            <a:r>
              <a:rPr lang="en-US" sz="3200" dirty="0">
                <a:solidFill>
                  <a:schemeClr val="tx1"/>
                </a:solidFill>
                <a:latin typeface="Cambria" panose="02040503050406030204" pitchFamily="18" charset="0"/>
                <a:ea typeface="Cambria" panose="02040503050406030204" pitchFamily="18" charset="0"/>
              </a:rPr>
              <a:t>ideas that convert into business value.</a:t>
            </a:r>
          </a:p>
          <a:p>
            <a:pPr marL="514350" indent="-514350">
              <a:buFont typeface="+mj-lt"/>
              <a:buAutoNum type="arabicPeriod" startAt="10"/>
            </a:pPr>
            <a:r>
              <a:rPr lang="en-US" sz="3200" b="1" dirty="0" smtClean="0">
                <a:solidFill>
                  <a:schemeClr val="tx1"/>
                </a:solidFill>
                <a:latin typeface="Cambria" panose="02040503050406030204" pitchFamily="18" charset="0"/>
                <a:ea typeface="Cambria" panose="02040503050406030204" pitchFamily="18" charset="0"/>
              </a:rPr>
              <a:t> </a:t>
            </a:r>
            <a:r>
              <a:rPr lang="en-US" sz="3200" b="1" dirty="0">
                <a:solidFill>
                  <a:schemeClr val="tx1"/>
                </a:solidFill>
                <a:latin typeface="Cambria" panose="02040503050406030204" pitchFamily="18" charset="0"/>
                <a:ea typeface="Cambria" panose="02040503050406030204" pitchFamily="18" charset="0"/>
              </a:rPr>
              <a:t>Use an </a:t>
            </a:r>
            <a:r>
              <a:rPr lang="en-US" sz="3200" b="1" dirty="0" smtClean="0">
                <a:solidFill>
                  <a:schemeClr val="tx1"/>
                </a:solidFill>
                <a:latin typeface="Cambria" panose="02040503050406030204" pitchFamily="18" charset="0"/>
                <a:ea typeface="Cambria" panose="02040503050406030204" pitchFamily="18" charset="0"/>
              </a:rPr>
              <a:t>Omnichannel </a:t>
            </a:r>
            <a:r>
              <a:rPr lang="en-US" sz="3200" b="1" dirty="0">
                <a:solidFill>
                  <a:schemeClr val="tx1"/>
                </a:solidFill>
                <a:latin typeface="Cambria" panose="02040503050406030204" pitchFamily="18" charset="0"/>
                <a:ea typeface="Cambria" panose="02040503050406030204" pitchFamily="18" charset="0"/>
              </a:rPr>
              <a:t>approach to interact with </a:t>
            </a:r>
            <a:r>
              <a:rPr lang="en-US" sz="3200" b="1" dirty="0" smtClean="0">
                <a:solidFill>
                  <a:schemeClr val="tx1"/>
                </a:solidFill>
                <a:latin typeface="Cambria" panose="02040503050406030204" pitchFamily="18" charset="0"/>
                <a:ea typeface="Cambria" panose="02040503050406030204" pitchFamily="18" charset="0"/>
              </a:rPr>
              <a:t>customers</a:t>
            </a:r>
          </a:p>
          <a:p>
            <a:r>
              <a:rPr lang="en-US" sz="3200" dirty="0" smtClean="0">
                <a:solidFill>
                  <a:schemeClr val="tx1"/>
                </a:solidFill>
                <a:latin typeface="Cambria" panose="02040503050406030204" pitchFamily="18" charset="0"/>
                <a:ea typeface="Cambria" panose="02040503050406030204" pitchFamily="18" charset="0"/>
              </a:rPr>
              <a:t>- Integrating systems </a:t>
            </a:r>
            <a:r>
              <a:rPr lang="en-US" sz="3200" dirty="0">
                <a:solidFill>
                  <a:schemeClr val="tx1"/>
                </a:solidFill>
                <a:latin typeface="Cambria" panose="02040503050406030204" pitchFamily="18" charset="0"/>
                <a:ea typeface="Cambria" panose="02040503050406030204" pitchFamily="18" charset="0"/>
              </a:rPr>
              <a:t>and platforms to create the ability for agents to have seamless conversations across multiple channels with customers.</a:t>
            </a:r>
          </a:p>
          <a:p>
            <a:endParaRPr lang="en-US" sz="3600" dirty="0">
              <a:latin typeface="Cambria" panose="02040503050406030204" pitchFamily="18" charset="0"/>
              <a:ea typeface="Cambria" panose="02040503050406030204" pitchFamily="18" charset="0"/>
            </a:endParaRPr>
          </a:p>
          <a:p>
            <a:pPr marL="571500" indent="-571500">
              <a:buFontTx/>
              <a:buChar char="-"/>
            </a:pPr>
            <a:endParaRPr lang="en-GB" sz="3600" dirty="0" smtClean="0">
              <a:solidFill>
                <a:schemeClr val="tx2"/>
              </a:solidFill>
              <a:latin typeface="Cambria" panose="02040503050406030204" pitchFamily="18" charset="0"/>
              <a:ea typeface="Cambria" panose="02040503050406030204" pitchFamily="18" charset="0"/>
            </a:endParaRPr>
          </a:p>
          <a:p>
            <a:pPr marL="527050" indent="-514350" algn="l">
              <a:spcBef>
                <a:spcPts val="1200"/>
              </a:spcBef>
              <a:spcAft>
                <a:spcPts val="1200"/>
              </a:spcAft>
              <a:buFont typeface="+mj-lt"/>
              <a:buAutoNum type="arabicPeriod"/>
            </a:pPr>
            <a:endParaRPr lang="en-US" sz="3600" dirty="0" smtClean="0">
              <a:solidFill>
                <a:schemeClr val="tx2"/>
              </a:solidFill>
              <a:latin typeface="Cambria" panose="02040503050406030204" pitchFamily="18" charset="0"/>
              <a:ea typeface="Cambria" panose="02040503050406030204" pitchFamily="18" charset="0"/>
            </a:endParaRPr>
          </a:p>
          <a:p>
            <a:pPr marL="12700" algn="l">
              <a:spcBef>
                <a:spcPts val="1200"/>
              </a:spcBef>
              <a:spcAft>
                <a:spcPts val="1200"/>
              </a:spcAft>
            </a:pPr>
            <a:endParaRPr lang="en-US" sz="4800" dirty="0" smtClean="0">
              <a:solidFill>
                <a:schemeClr val="tx2"/>
              </a:solidFill>
              <a:latin typeface="Cambria" panose="02040503050406030204" pitchFamily="18" charset="0"/>
              <a:ea typeface="Cambria" panose="02040503050406030204" pitchFamily="18" charset="0"/>
            </a:endParaRPr>
          </a:p>
        </p:txBody>
      </p:sp>
      <p:pic>
        <p:nvPicPr>
          <p:cNvPr id="39" name="Picture 38"/>
          <p:cNvPicPr>
            <a:picLocks noChangeAspect="1"/>
          </p:cNvPicPr>
          <p:nvPr/>
        </p:nvPicPr>
        <p:blipFill>
          <a:blip r:embed="rId3"/>
          <a:stretch>
            <a:fillRect/>
          </a:stretch>
        </p:blipFill>
        <p:spPr>
          <a:xfrm>
            <a:off x="13560789" y="4095750"/>
            <a:ext cx="6397262" cy="5029200"/>
          </a:xfrm>
          <a:prstGeom prst="rect">
            <a:avLst/>
          </a:prstGeom>
        </p:spPr>
      </p:pic>
    </p:spTree>
    <p:extLst>
      <p:ext uri="{BB962C8B-B14F-4D97-AF65-F5344CB8AC3E}">
        <p14:creationId xmlns:p14="http://schemas.microsoft.com/office/powerpoint/2010/main" val="3186360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9858" y="1352550"/>
            <a:ext cx="18273914" cy="754694"/>
          </a:xfrm>
          <a:prstGeom prst="rect">
            <a:avLst/>
          </a:prstGeom>
        </p:spPr>
        <p:txBody>
          <a:bodyPr vert="horz" wrap="square" lIns="0" tIns="15875" rIns="0" bIns="0" rtlCol="0">
            <a:spAutoFit/>
          </a:bodyPr>
          <a:lstStyle/>
          <a:p>
            <a:r>
              <a:rPr lang="en-US" sz="4800" dirty="0" smtClean="0">
                <a:solidFill>
                  <a:srgbClr val="FFFF00"/>
                </a:solidFill>
                <a:latin typeface="Cambria" panose="02040503050406030204" pitchFamily="18" charset="0"/>
                <a:ea typeface="Cambria" panose="02040503050406030204" pitchFamily="18" charset="0"/>
              </a:rPr>
              <a:t>      Creating </a:t>
            </a:r>
            <a:r>
              <a:rPr lang="en-US" sz="4800" dirty="0">
                <a:solidFill>
                  <a:srgbClr val="FFFF00"/>
                </a:solidFill>
                <a:latin typeface="Cambria" panose="02040503050406030204" pitchFamily="18" charset="0"/>
                <a:ea typeface="Cambria" panose="02040503050406030204" pitchFamily="18" charset="0"/>
              </a:rPr>
              <a:t>the Right Human-Centered </a:t>
            </a:r>
            <a:r>
              <a:rPr lang="en-US" sz="4800" dirty="0" smtClean="0">
                <a:solidFill>
                  <a:srgbClr val="FFFF00"/>
                </a:solidFill>
                <a:latin typeface="Cambria" panose="02040503050406030204" pitchFamily="18" charset="0"/>
                <a:ea typeface="Cambria" panose="02040503050406030204" pitchFamily="18" charset="0"/>
              </a:rPr>
              <a:t>design </a:t>
            </a:r>
            <a:r>
              <a:rPr lang="en-US" sz="4800" dirty="0">
                <a:solidFill>
                  <a:srgbClr val="FFFF00"/>
                </a:solidFill>
                <a:latin typeface="Cambria" panose="02040503050406030204" pitchFamily="18" charset="0"/>
                <a:ea typeface="Cambria" panose="02040503050406030204" pitchFamily="18" charset="0"/>
              </a:rPr>
              <a:t>Framework</a:t>
            </a:r>
          </a:p>
        </p:txBody>
      </p:sp>
      <p:sp>
        <p:nvSpPr>
          <p:cNvPr id="4" name="Rectangle 3"/>
          <p:cNvSpPr/>
          <p:nvPr/>
        </p:nvSpPr>
        <p:spPr>
          <a:xfrm>
            <a:off x="0" y="3105150"/>
            <a:ext cx="17900649" cy="11849398"/>
          </a:xfrm>
          <a:prstGeom prst="rect">
            <a:avLst/>
          </a:prstGeom>
        </p:spPr>
        <p:txBody>
          <a:bodyPr wrap="square">
            <a:spAutoFit/>
          </a:bodyPr>
          <a:lstStyle/>
          <a:p>
            <a:pPr marL="571500" indent="-571500">
              <a:buFont typeface="+mj-lt"/>
              <a:buAutoNum type="romanLcPeriod"/>
            </a:pPr>
            <a:r>
              <a:rPr lang="en-US" sz="3200" b="1" u="sng" dirty="0" smtClean="0">
                <a:solidFill>
                  <a:schemeClr val="tx1"/>
                </a:solidFill>
                <a:latin typeface="Cambria" panose="02040503050406030204" pitchFamily="18" charset="0"/>
                <a:ea typeface="Cambria" panose="02040503050406030204" pitchFamily="18" charset="0"/>
              </a:rPr>
              <a:t>Culture Shift</a:t>
            </a:r>
          </a:p>
          <a:p>
            <a:pPr marL="571500" indent="-571500">
              <a:buFontTx/>
              <a:buChar char="-"/>
            </a:pPr>
            <a:r>
              <a:rPr lang="en-US" sz="3200" dirty="0" smtClean="0">
                <a:solidFill>
                  <a:schemeClr val="tx1"/>
                </a:solidFill>
                <a:latin typeface="Cambria" panose="02040503050406030204" pitchFamily="18" charset="0"/>
                <a:ea typeface="Cambria" panose="02040503050406030204" pitchFamily="18" charset="0"/>
              </a:rPr>
              <a:t>Adopting </a:t>
            </a:r>
            <a:r>
              <a:rPr lang="en-US" sz="3200" dirty="0" smtClean="0">
                <a:solidFill>
                  <a:schemeClr val="tx1"/>
                </a:solidFill>
                <a:latin typeface="Cambria" panose="02040503050406030204" pitchFamily="18" charset="0"/>
                <a:ea typeface="Cambria" panose="02040503050406030204" pitchFamily="18" charset="0"/>
              </a:rPr>
              <a:t>this </a:t>
            </a:r>
            <a:r>
              <a:rPr lang="en-US" sz="3200" dirty="0">
                <a:solidFill>
                  <a:schemeClr val="tx1"/>
                </a:solidFill>
                <a:latin typeface="Cambria" panose="02040503050406030204" pitchFamily="18" charset="0"/>
                <a:ea typeface="Cambria" panose="02040503050406030204" pitchFamily="18" charset="0"/>
              </a:rPr>
              <a:t>approach requires a cultural shift within an </a:t>
            </a:r>
            <a:r>
              <a:rPr lang="en-US" sz="3200" dirty="0" err="1" smtClean="0">
                <a:solidFill>
                  <a:schemeClr val="tx1"/>
                </a:solidFill>
                <a:latin typeface="Cambria" panose="02040503050406030204" pitchFamily="18" charset="0"/>
                <a:ea typeface="Cambria" panose="02040503050406030204" pitchFamily="18" charset="0"/>
              </a:rPr>
              <a:t>organisation</a:t>
            </a:r>
            <a:r>
              <a:rPr lang="en-US" sz="3200" dirty="0">
                <a:solidFill>
                  <a:schemeClr val="tx1"/>
                </a:solidFill>
                <a:latin typeface="Cambria" panose="02040503050406030204" pitchFamily="18" charset="0"/>
                <a:ea typeface="Cambria" panose="02040503050406030204" pitchFamily="18" charset="0"/>
              </a:rPr>
              <a:t>. Some stakeholders may resist change and miss the value of involving end-users in the design process. It can lead to a lack of buy-in and support, undermining the success</a:t>
            </a:r>
            <a:r>
              <a:rPr lang="en-US" sz="3200" dirty="0" smtClean="0">
                <a:solidFill>
                  <a:schemeClr val="tx1"/>
                </a:solidFill>
                <a:latin typeface="Cambria" panose="02040503050406030204" pitchFamily="18" charset="0"/>
                <a:ea typeface="Cambria" panose="02040503050406030204" pitchFamily="18" charset="0"/>
              </a:rPr>
              <a:t>.</a:t>
            </a:r>
          </a:p>
          <a:p>
            <a:pPr marL="571500" indent="-571500">
              <a:buFontTx/>
              <a:buChar char="-"/>
            </a:pPr>
            <a:endParaRPr lang="en-US" sz="3200" dirty="0" smtClean="0">
              <a:solidFill>
                <a:schemeClr val="tx1"/>
              </a:solidFill>
              <a:latin typeface="Cambria" panose="02040503050406030204" pitchFamily="18" charset="0"/>
              <a:ea typeface="Cambria" panose="02040503050406030204" pitchFamily="18" charset="0"/>
            </a:endParaRPr>
          </a:p>
          <a:p>
            <a:pPr marL="571500" indent="-571500">
              <a:buFont typeface="+mj-lt"/>
              <a:buAutoNum type="romanLcPeriod" startAt="2"/>
            </a:pPr>
            <a:r>
              <a:rPr lang="en-US" sz="3200" b="1" u="sng" dirty="0" smtClean="0">
                <a:solidFill>
                  <a:schemeClr val="tx1"/>
                </a:solidFill>
                <a:latin typeface="Cambria" panose="02040503050406030204" pitchFamily="18" charset="0"/>
                <a:ea typeface="Cambria" panose="02040503050406030204" pitchFamily="18" charset="0"/>
              </a:rPr>
              <a:t>Understanding the End user </a:t>
            </a:r>
          </a:p>
          <a:p>
            <a:r>
              <a:rPr lang="en-US" sz="3200" dirty="0">
                <a:solidFill>
                  <a:schemeClr val="tx1"/>
                </a:solidFill>
                <a:latin typeface="Cambria" panose="02040503050406030204" pitchFamily="18" charset="0"/>
                <a:ea typeface="Cambria" panose="02040503050406030204" pitchFamily="18" charset="0"/>
              </a:rPr>
              <a:t>Human-Centered </a:t>
            </a:r>
            <a:r>
              <a:rPr lang="en-US" sz="3200" dirty="0" smtClean="0">
                <a:solidFill>
                  <a:schemeClr val="tx1"/>
                </a:solidFill>
                <a:latin typeface="Cambria" panose="02040503050406030204" pitchFamily="18" charset="0"/>
                <a:ea typeface="Cambria" panose="02040503050406030204" pitchFamily="18" charset="0"/>
              </a:rPr>
              <a:t>approach prioritizes </a:t>
            </a:r>
            <a:r>
              <a:rPr lang="en-US" sz="3200" dirty="0">
                <a:solidFill>
                  <a:schemeClr val="tx1"/>
                </a:solidFill>
                <a:latin typeface="Cambria" panose="02040503050406030204" pitchFamily="18" charset="0"/>
                <a:ea typeface="Cambria" panose="02040503050406030204" pitchFamily="18" charset="0"/>
              </a:rPr>
              <a:t>understanding the perspective of individuals to create solutions that meet their needs, resulting in improved user experiences and increased business success</a:t>
            </a:r>
            <a:r>
              <a:rPr lang="en-US" sz="3200" dirty="0" smtClean="0">
                <a:solidFill>
                  <a:schemeClr val="tx1"/>
                </a:solidFill>
                <a:latin typeface="Cambria" panose="02040503050406030204" pitchFamily="18" charset="0"/>
                <a:ea typeface="Cambria" panose="02040503050406030204" pitchFamily="18" charset="0"/>
              </a:rPr>
              <a:t>.</a:t>
            </a:r>
          </a:p>
          <a:p>
            <a:endParaRPr lang="en-US" sz="3200" dirty="0">
              <a:solidFill>
                <a:schemeClr val="tx1"/>
              </a:solidFill>
              <a:latin typeface="Cambria" panose="02040503050406030204" pitchFamily="18" charset="0"/>
              <a:ea typeface="Cambria" panose="02040503050406030204" pitchFamily="18" charset="0"/>
            </a:endParaRPr>
          </a:p>
          <a:p>
            <a:pPr marL="571500" indent="-571500">
              <a:buFont typeface="+mj-lt"/>
              <a:buAutoNum type="romanLcPeriod" startAt="3"/>
            </a:pPr>
            <a:r>
              <a:rPr lang="en-US" sz="3200" b="1" dirty="0" smtClean="0">
                <a:solidFill>
                  <a:schemeClr val="tx1"/>
                </a:solidFill>
                <a:latin typeface="Cambria" panose="02040503050406030204" pitchFamily="18" charset="0"/>
                <a:ea typeface="Cambria" panose="02040503050406030204" pitchFamily="18" charset="0"/>
              </a:rPr>
              <a:t> </a:t>
            </a:r>
            <a:r>
              <a:rPr lang="en-US" sz="3200" b="1" u="sng" dirty="0" smtClean="0">
                <a:solidFill>
                  <a:schemeClr val="tx1"/>
                </a:solidFill>
                <a:latin typeface="Cambria" panose="02040503050406030204" pitchFamily="18" charset="0"/>
                <a:ea typeface="Cambria" panose="02040503050406030204" pitchFamily="18" charset="0"/>
              </a:rPr>
              <a:t>Being People </a:t>
            </a:r>
            <a:r>
              <a:rPr lang="en-US" sz="3200" b="1" u="sng" dirty="0" smtClean="0">
                <a:solidFill>
                  <a:schemeClr val="tx1"/>
                </a:solidFill>
                <a:latin typeface="Cambria" panose="02040503050406030204" pitchFamily="18" charset="0"/>
                <a:ea typeface="Cambria" panose="02040503050406030204" pitchFamily="18" charset="0"/>
              </a:rPr>
              <a:t>Centered/Human centric</a:t>
            </a:r>
            <a:endParaRPr lang="en-US" sz="3200" b="1" u="sng" dirty="0" smtClean="0">
              <a:solidFill>
                <a:schemeClr val="tx1"/>
              </a:solidFill>
              <a:latin typeface="Cambria" panose="02040503050406030204" pitchFamily="18" charset="0"/>
              <a:ea typeface="Cambria" panose="02040503050406030204" pitchFamily="18" charset="0"/>
            </a:endParaRPr>
          </a:p>
          <a:p>
            <a:pPr marL="457200" indent="-457200">
              <a:buFontTx/>
              <a:buChar char="-"/>
            </a:pPr>
            <a:r>
              <a:rPr lang="en-US" sz="3200" dirty="0" smtClean="0">
                <a:solidFill>
                  <a:schemeClr val="tx1"/>
                </a:solidFill>
                <a:latin typeface="Cambria" panose="02040503050406030204" pitchFamily="18" charset="0"/>
                <a:ea typeface="Cambria" panose="02040503050406030204" pitchFamily="18" charset="0"/>
              </a:rPr>
              <a:t>It </a:t>
            </a:r>
            <a:r>
              <a:rPr lang="en-US" sz="3200" dirty="0" smtClean="0">
                <a:solidFill>
                  <a:schemeClr val="tx1"/>
                </a:solidFill>
                <a:latin typeface="Cambria" panose="02040503050406030204" pitchFamily="18" charset="0"/>
                <a:ea typeface="Cambria" panose="02040503050406030204" pitchFamily="18" charset="0"/>
              </a:rPr>
              <a:t>prioritizes meeting the needs of people over technological capabilities.  It helps to create products and services that are culturally appropriate and </a:t>
            </a:r>
            <a:r>
              <a:rPr lang="en-US" sz="3200" dirty="0" smtClean="0">
                <a:solidFill>
                  <a:schemeClr val="tx1"/>
                </a:solidFill>
                <a:latin typeface="Cambria" panose="02040503050406030204" pitchFamily="18" charset="0"/>
                <a:ea typeface="Cambria" panose="02040503050406030204" pitchFamily="18" charset="0"/>
              </a:rPr>
              <a:t>respectful</a:t>
            </a:r>
            <a:r>
              <a:rPr lang="en-US" sz="3200" dirty="0">
                <a:solidFill>
                  <a:schemeClr val="tx1"/>
                </a:solidFill>
                <a:latin typeface="Cambria" panose="02040503050406030204" pitchFamily="18" charset="0"/>
                <a:ea typeface="Cambria" panose="02040503050406030204" pitchFamily="18" charset="0"/>
              </a:rPr>
              <a:t> </a:t>
            </a:r>
            <a:r>
              <a:rPr lang="en-US" sz="3200" dirty="0" smtClean="0">
                <a:solidFill>
                  <a:schemeClr val="tx1"/>
                </a:solidFill>
                <a:latin typeface="Cambria" panose="02040503050406030204" pitchFamily="18" charset="0"/>
                <a:ea typeface="Cambria" panose="02040503050406030204" pitchFamily="18" charset="0"/>
              </a:rPr>
              <a:t>which translates to customer satisfaction.</a:t>
            </a:r>
          </a:p>
          <a:p>
            <a:pPr marL="457200" indent="-457200">
              <a:buFontTx/>
              <a:buChar char="-"/>
            </a:pPr>
            <a:r>
              <a:rPr lang="en-US" sz="3200" dirty="0" smtClean="0">
                <a:solidFill>
                  <a:schemeClr val="tx1"/>
                </a:solidFill>
                <a:latin typeface="Cambria" panose="02040503050406030204" pitchFamily="18" charset="0"/>
                <a:ea typeface="Cambria" panose="02040503050406030204" pitchFamily="18" charset="0"/>
              </a:rPr>
              <a:t>We are humans first before insurers!</a:t>
            </a:r>
          </a:p>
          <a:p>
            <a:pPr marL="457200" indent="-457200">
              <a:buFontTx/>
              <a:buChar char="-"/>
            </a:pPr>
            <a:endParaRPr lang="en-US" sz="3200" dirty="0" smtClean="0">
              <a:solidFill>
                <a:schemeClr val="tx1"/>
              </a:solidFill>
              <a:latin typeface="Cambria" panose="02040503050406030204" pitchFamily="18" charset="0"/>
              <a:ea typeface="Cambria" panose="02040503050406030204" pitchFamily="18" charset="0"/>
            </a:endParaRPr>
          </a:p>
          <a:p>
            <a:pPr marL="457200" indent="-457200">
              <a:buFontTx/>
              <a:buChar char="-"/>
            </a:pPr>
            <a:r>
              <a:rPr lang="en-US" sz="3200" b="1" dirty="0" smtClean="0">
                <a:solidFill>
                  <a:schemeClr val="tx1"/>
                </a:solidFill>
                <a:latin typeface="Cambria" panose="02040503050406030204" pitchFamily="18" charset="0"/>
                <a:ea typeface="Cambria" panose="02040503050406030204" pitchFamily="18" charset="0"/>
              </a:rPr>
              <a:t>COLLABORATE!    COLLABORATE!   COLLABORATE!</a:t>
            </a:r>
          </a:p>
          <a:p>
            <a:pPr marL="457200" indent="-457200">
              <a:buFontTx/>
              <a:buChar char="-"/>
            </a:pPr>
            <a:endParaRPr lang="en-US" sz="3200" dirty="0">
              <a:solidFill>
                <a:schemeClr val="tx1"/>
              </a:solidFill>
              <a:latin typeface="Cambria" panose="02040503050406030204" pitchFamily="18" charset="0"/>
              <a:ea typeface="Cambria" panose="02040503050406030204" pitchFamily="18" charset="0"/>
            </a:endParaRPr>
          </a:p>
          <a:p>
            <a:pPr marL="457200" indent="-457200">
              <a:buFontTx/>
              <a:buChar char="-"/>
            </a:pPr>
            <a:endParaRPr lang="en-US" sz="3200" dirty="0" smtClean="0">
              <a:solidFill>
                <a:schemeClr val="tx1"/>
              </a:solidFill>
              <a:latin typeface="Cambria" panose="02040503050406030204" pitchFamily="18" charset="0"/>
              <a:ea typeface="Cambria" panose="02040503050406030204" pitchFamily="18" charset="0"/>
            </a:endParaRPr>
          </a:p>
          <a:p>
            <a:endParaRPr lang="en-US" sz="4800" dirty="0" smtClean="0">
              <a:solidFill>
                <a:schemeClr val="accent1">
                  <a:lumMod val="75000"/>
                </a:schemeClr>
              </a:solidFill>
              <a:latin typeface="Cambria" panose="02040503050406030204" pitchFamily="18" charset="0"/>
              <a:ea typeface="Cambria" panose="02040503050406030204" pitchFamily="18" charset="0"/>
            </a:endParaRPr>
          </a:p>
          <a:p>
            <a:pPr marL="857250" indent="-857250">
              <a:buFont typeface="+mj-lt"/>
              <a:buAutoNum type="romanLcPeriod"/>
            </a:pPr>
            <a:endParaRPr lang="en-US" sz="3600" dirty="0" smtClean="0">
              <a:solidFill>
                <a:schemeClr val="accent1">
                  <a:lumMod val="75000"/>
                </a:schemeClr>
              </a:solidFill>
              <a:latin typeface="Cambria" panose="02040503050406030204" pitchFamily="18" charset="0"/>
              <a:ea typeface="Cambria" panose="02040503050406030204" pitchFamily="18" charset="0"/>
            </a:endParaRPr>
          </a:p>
          <a:p>
            <a:pPr marL="857250" indent="-857250">
              <a:buFont typeface="+mj-lt"/>
              <a:buAutoNum type="romanLcPeriod"/>
            </a:pPr>
            <a:endParaRPr lang="en-US" sz="3600" dirty="0" smtClean="0">
              <a:solidFill>
                <a:schemeClr val="accent1">
                  <a:lumMod val="75000"/>
                </a:schemeClr>
              </a:solidFill>
              <a:latin typeface="Cambria" panose="02040503050406030204" pitchFamily="18" charset="0"/>
              <a:ea typeface="Cambria" panose="02040503050406030204" pitchFamily="18" charset="0"/>
            </a:endParaRPr>
          </a:p>
          <a:p>
            <a:pPr marL="857250" indent="-857250">
              <a:buFont typeface="+mj-lt"/>
              <a:buAutoNum type="romanLcPeriod"/>
            </a:pP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7990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0650" y="1141296"/>
            <a:ext cx="16459200" cy="754694"/>
          </a:xfrm>
          <a:prstGeom prst="rect">
            <a:avLst/>
          </a:prstGeom>
        </p:spPr>
        <p:txBody>
          <a:bodyPr vert="horz" wrap="square" lIns="0" tIns="15875" rIns="0" bIns="0" rtlCol="0">
            <a:spAutoFit/>
          </a:bodyPr>
          <a:lstStyle/>
          <a:p>
            <a:pPr marL="12700">
              <a:lnSpc>
                <a:spcPct val="100000"/>
              </a:lnSpc>
              <a:spcBef>
                <a:spcPts val="125"/>
              </a:spcBef>
            </a:pPr>
            <a:r>
              <a:rPr lang="en-US" sz="4800" b="1" dirty="0" smtClean="0">
                <a:solidFill>
                  <a:srgbClr val="FFFF00"/>
                </a:solidFill>
              </a:rPr>
              <a:t>BENEFITS OF HUMAN CENTERED APPROACH </a:t>
            </a:r>
            <a:endParaRPr sz="4800" b="1" dirty="0">
              <a:solidFill>
                <a:srgbClr val="FFFF00"/>
              </a:solidFill>
            </a:endParaRPr>
          </a:p>
        </p:txBody>
      </p:sp>
      <p:sp>
        <p:nvSpPr>
          <p:cNvPr id="39" name="Rectangle 38"/>
          <p:cNvSpPr/>
          <p:nvPr/>
        </p:nvSpPr>
        <p:spPr>
          <a:xfrm>
            <a:off x="146050" y="2571750"/>
            <a:ext cx="9982200" cy="10093583"/>
          </a:xfrm>
          <a:prstGeom prst="rect">
            <a:avLst/>
          </a:prstGeom>
        </p:spPr>
        <p:txBody>
          <a:bodyPr wrap="square">
            <a:spAutoFit/>
          </a:bodyPr>
          <a:lstStyle/>
          <a:p>
            <a:pPr marL="457200" indent="-457200">
              <a:buFont typeface="Wingdings" panose="05000000000000000000" pitchFamily="2" charset="2"/>
              <a:buChar char="§"/>
            </a:pPr>
            <a:endParaRPr lang="en-US" sz="3200" dirty="0" smtClean="0">
              <a:solidFill>
                <a:schemeClr val="bg1"/>
              </a:solidFill>
              <a:latin typeface="Cambria" panose="02040503050406030204" pitchFamily="18" charset="0"/>
              <a:ea typeface="Cambria" panose="02040503050406030204" pitchFamily="18" charset="0"/>
            </a:endParaRPr>
          </a:p>
          <a:p>
            <a:pPr marL="457200" indent="-457200">
              <a:buFont typeface="Wingdings" panose="05000000000000000000" pitchFamily="2" charset="2"/>
              <a:buChar char="§"/>
            </a:pPr>
            <a:r>
              <a:rPr lang="en-US" sz="3200" dirty="0" smtClean="0">
                <a:solidFill>
                  <a:schemeClr val="tx1"/>
                </a:solidFill>
                <a:latin typeface="Cambria" panose="02040503050406030204" pitchFamily="18" charset="0"/>
                <a:ea typeface="Cambria" panose="02040503050406030204" pitchFamily="18" charset="0"/>
              </a:rPr>
              <a:t>Employees will be able to customize </a:t>
            </a:r>
            <a:r>
              <a:rPr lang="en-US" sz="3200" dirty="0">
                <a:solidFill>
                  <a:schemeClr val="tx1"/>
                </a:solidFill>
                <a:latin typeface="Cambria" panose="02040503050406030204" pitchFamily="18" charset="0"/>
                <a:ea typeface="Cambria" panose="02040503050406030204" pitchFamily="18" charset="0"/>
              </a:rPr>
              <a:t>solutions, personalize interactions, and strengthen your relationship with customers—all of which lead to a better customer experience.</a:t>
            </a:r>
            <a:endParaRPr lang="en-US" sz="3200" dirty="0" smtClean="0">
              <a:solidFill>
                <a:schemeClr val="tx1"/>
              </a:solidFill>
              <a:latin typeface="Cambria" panose="02040503050406030204" pitchFamily="18" charset="0"/>
              <a:ea typeface="Cambria" panose="02040503050406030204" pitchFamily="18" charset="0"/>
            </a:endParaRPr>
          </a:p>
          <a:p>
            <a:pPr marL="457200" indent="-457200">
              <a:buFont typeface="Wingdings" panose="05000000000000000000" pitchFamily="2" charset="2"/>
              <a:buChar char="§"/>
            </a:pPr>
            <a:endParaRPr lang="en-GB" sz="3200" dirty="0" smtClean="0">
              <a:solidFill>
                <a:schemeClr val="tx1"/>
              </a:solidFill>
              <a:latin typeface="Cambria" panose="02040503050406030204" pitchFamily="18" charset="0"/>
              <a:ea typeface="Cambria" panose="02040503050406030204" pitchFamily="18" charset="0"/>
            </a:endParaRPr>
          </a:p>
          <a:p>
            <a:pPr marL="285750" indent="-285750">
              <a:buFont typeface="Wingdings" panose="05000000000000000000" pitchFamily="2" charset="2"/>
              <a:buChar char="§"/>
            </a:pPr>
            <a:r>
              <a:rPr lang="en-US" sz="3200" dirty="0" smtClean="0">
                <a:solidFill>
                  <a:schemeClr val="tx1"/>
                </a:solidFill>
                <a:latin typeface="Cambria" panose="02040503050406030204" pitchFamily="18" charset="0"/>
                <a:ea typeface="Cambria" panose="02040503050406030204" pitchFamily="18" charset="0"/>
              </a:rPr>
              <a:t> Better understating of Customer needs. </a:t>
            </a:r>
          </a:p>
          <a:p>
            <a:pPr marL="285750" indent="-285750">
              <a:buFont typeface="Wingdings" panose="05000000000000000000" pitchFamily="2" charset="2"/>
              <a:buChar char="§"/>
            </a:pPr>
            <a:endParaRPr lang="en-GB" sz="3200" dirty="0" smtClean="0">
              <a:solidFill>
                <a:schemeClr val="tx1"/>
              </a:solidFill>
              <a:latin typeface="Cambria" panose="02040503050406030204" pitchFamily="18" charset="0"/>
              <a:ea typeface="Cambria" panose="02040503050406030204" pitchFamily="18" charset="0"/>
            </a:endParaRPr>
          </a:p>
          <a:p>
            <a:pPr marL="457200" indent="-457200">
              <a:buFont typeface="Wingdings" panose="05000000000000000000" pitchFamily="2" charset="2"/>
              <a:buChar char="§"/>
            </a:pPr>
            <a:r>
              <a:rPr lang="en-US" sz="3200" dirty="0" smtClean="0">
                <a:solidFill>
                  <a:schemeClr val="tx1"/>
                </a:solidFill>
                <a:latin typeface="Cambria" panose="02040503050406030204" pitchFamily="18" charset="0"/>
                <a:ea typeface="Cambria" panose="02040503050406030204" pitchFamily="18" charset="0"/>
              </a:rPr>
              <a:t>Increase in Brand Loyalty &amp; Customer retention</a:t>
            </a:r>
          </a:p>
          <a:p>
            <a:pPr marL="285750" indent="-285750">
              <a:buFont typeface="Wingdings" panose="05000000000000000000" pitchFamily="2" charset="2"/>
              <a:buChar char="§"/>
            </a:pPr>
            <a:endParaRPr lang="en-GB" sz="3200" dirty="0">
              <a:solidFill>
                <a:schemeClr val="tx1"/>
              </a:solidFill>
              <a:latin typeface="Cambria" panose="02040503050406030204" pitchFamily="18" charset="0"/>
              <a:ea typeface="Cambria" panose="02040503050406030204" pitchFamily="18" charset="0"/>
            </a:endParaRPr>
          </a:p>
          <a:p>
            <a:pPr marL="457200" indent="-457200">
              <a:buFont typeface="Wingdings" panose="05000000000000000000" pitchFamily="2" charset="2"/>
              <a:buChar char="§"/>
            </a:pPr>
            <a:r>
              <a:rPr lang="en-US" sz="3200" dirty="0">
                <a:solidFill>
                  <a:schemeClr val="tx1"/>
                </a:solidFill>
                <a:latin typeface="Cambria" panose="02040503050406030204" pitchFamily="18" charset="0"/>
                <a:ea typeface="Cambria" panose="02040503050406030204" pitchFamily="18" charset="0"/>
              </a:rPr>
              <a:t>Your business will gain a competitive edge and be positioned as a leader within your industry</a:t>
            </a:r>
            <a:r>
              <a:rPr lang="en-US" sz="3200" dirty="0" smtClean="0">
                <a:solidFill>
                  <a:schemeClr val="tx1"/>
                </a:solidFill>
                <a:latin typeface="Cambria" panose="02040503050406030204" pitchFamily="18" charset="0"/>
                <a:ea typeface="Cambria" panose="02040503050406030204" pitchFamily="18" charset="0"/>
              </a:rPr>
              <a:t>.</a:t>
            </a:r>
          </a:p>
          <a:p>
            <a:pPr marL="457200" indent="-457200">
              <a:buFont typeface="Wingdings" panose="05000000000000000000" pitchFamily="2" charset="2"/>
              <a:buChar char="§"/>
            </a:pPr>
            <a:endParaRPr lang="en-GB" sz="3200" dirty="0">
              <a:solidFill>
                <a:schemeClr val="tx1"/>
              </a:solidFill>
              <a:latin typeface="Cambria" panose="02040503050406030204" pitchFamily="18" charset="0"/>
              <a:ea typeface="Cambria" panose="02040503050406030204" pitchFamily="18" charset="0"/>
            </a:endParaRPr>
          </a:p>
          <a:p>
            <a:pPr marL="457200" indent="-457200">
              <a:buFont typeface="Wingdings" panose="05000000000000000000" pitchFamily="2" charset="2"/>
              <a:buChar char="§"/>
            </a:pPr>
            <a:r>
              <a:rPr lang="en-US" sz="3200" dirty="0">
                <a:solidFill>
                  <a:schemeClr val="tx1"/>
                </a:solidFill>
                <a:latin typeface="Cambria" panose="02040503050406030204" pitchFamily="18" charset="0"/>
                <a:ea typeface="Cambria" panose="02040503050406030204" pitchFamily="18" charset="0"/>
              </a:rPr>
              <a:t>You’ll learn more about the products and services customers want and what they’re willing to pay for them.</a:t>
            </a:r>
            <a:r>
              <a:rPr lang="en-US" sz="3200" dirty="0" smtClean="0">
                <a:solidFill>
                  <a:schemeClr val="tx1"/>
                </a:solidFill>
                <a:latin typeface="Cambria" panose="02040503050406030204" pitchFamily="18" charset="0"/>
                <a:ea typeface="Cambria" panose="02040503050406030204" pitchFamily="18" charset="0"/>
              </a:rPr>
              <a:t> </a:t>
            </a:r>
          </a:p>
          <a:p>
            <a:pPr marL="457200" indent="-457200">
              <a:buFont typeface="Wingdings" panose="05000000000000000000" pitchFamily="2" charset="2"/>
              <a:buChar char="§"/>
            </a:pPr>
            <a:r>
              <a:rPr lang="en-US" sz="3200" dirty="0">
                <a:solidFill>
                  <a:schemeClr val="tx1"/>
                </a:solidFill>
                <a:latin typeface="Cambria" panose="02040503050406030204" pitchFamily="18" charset="0"/>
                <a:ea typeface="Cambria" panose="02040503050406030204" pitchFamily="18" charset="0"/>
              </a:rPr>
              <a:t>Leveraging automation will help you reduce errors and </a:t>
            </a:r>
            <a:r>
              <a:rPr lang="en-US" sz="3200" dirty="0" smtClean="0">
                <a:solidFill>
                  <a:schemeClr val="tx1"/>
                </a:solidFill>
                <a:latin typeface="Cambria" panose="02040503050406030204" pitchFamily="18" charset="0"/>
                <a:ea typeface="Cambria" panose="02040503050406030204" pitchFamily="18" charset="0"/>
              </a:rPr>
              <a:t>risks within the business.</a:t>
            </a:r>
            <a:endParaRPr lang="en-US" sz="3200" dirty="0">
              <a:solidFill>
                <a:schemeClr val="tx1"/>
              </a:solidFill>
              <a:latin typeface="Cambria" panose="02040503050406030204" pitchFamily="18" charset="0"/>
              <a:ea typeface="Cambria" panose="02040503050406030204" pitchFamily="18" charset="0"/>
            </a:endParaRPr>
          </a:p>
          <a:p>
            <a:pPr marL="285750" indent="-285750">
              <a:buFont typeface="Wingdings" panose="05000000000000000000" pitchFamily="2" charset="2"/>
              <a:buChar char="§"/>
            </a:pPr>
            <a:endParaRPr lang="en-GB" sz="3200" dirty="0" smtClean="0">
              <a:solidFill>
                <a:schemeClr val="accent1">
                  <a:lumMod val="50000"/>
                </a:schemeClr>
              </a:solidFill>
              <a:latin typeface="Cambria" panose="02040503050406030204" pitchFamily="18" charset="0"/>
              <a:ea typeface="Cambria" panose="02040503050406030204" pitchFamily="18" charset="0"/>
            </a:endParaRPr>
          </a:p>
          <a:p>
            <a:pPr marL="285750" indent="-285750">
              <a:buFont typeface="Wingdings" panose="05000000000000000000" pitchFamily="2" charset="2"/>
              <a:buChar char="§"/>
            </a:pPr>
            <a:endParaRPr lang="en-GB" sz="3200"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10348240" y="3943350"/>
            <a:ext cx="9000209" cy="6013417"/>
          </a:xfrm>
          <a:prstGeom prst="rect">
            <a:avLst/>
          </a:prstGeom>
        </p:spPr>
      </p:pic>
    </p:spTree>
    <p:extLst>
      <p:ext uri="{BB962C8B-B14F-4D97-AF65-F5344CB8AC3E}">
        <p14:creationId xmlns:p14="http://schemas.microsoft.com/office/powerpoint/2010/main" val="2803386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algn="ctr"/>
            <a:r>
              <a:rPr lang="en-US" b="1" dirty="0" smtClean="0"/>
              <a:t>Q&amp;A</a:t>
            </a:r>
            <a:endParaRPr lang="en-US" b="1" dirty="0"/>
          </a:p>
        </p:txBody>
      </p:sp>
      <p:pic>
        <p:nvPicPr>
          <p:cNvPr id="3" name="Picture 2"/>
          <p:cNvPicPr>
            <a:picLocks noChangeAspect="1"/>
          </p:cNvPicPr>
          <p:nvPr/>
        </p:nvPicPr>
        <p:blipFill>
          <a:blip r:embed="rId2"/>
          <a:stretch>
            <a:fillRect/>
          </a:stretch>
        </p:blipFill>
        <p:spPr>
          <a:xfrm>
            <a:off x="7156450" y="5010150"/>
            <a:ext cx="5410200" cy="4495800"/>
          </a:xfrm>
          <a:prstGeom prst="rect">
            <a:avLst/>
          </a:prstGeom>
        </p:spPr>
      </p:pic>
    </p:spTree>
    <p:extLst>
      <p:ext uri="{BB962C8B-B14F-4D97-AF65-F5344CB8AC3E}">
        <p14:creationId xmlns:p14="http://schemas.microsoft.com/office/powerpoint/2010/main" val="9124891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2851</TotalTime>
  <Words>747</Words>
  <Application>Microsoft Office PowerPoint</Application>
  <PresentationFormat>Custom</PresentationFormat>
  <Paragraphs>69</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Century Gothic</vt:lpstr>
      <vt:lpstr>Wingdings</vt:lpstr>
      <vt:lpstr>Wingdings 3</vt:lpstr>
      <vt:lpstr>Ion Boardroom</vt:lpstr>
      <vt:lpstr>AN HOUR WITH A MANAGER…  Sheila Bundi February,29th 2024  LinkedIn: Sheila Bundi (CXSTM)  https://www.linkedin.com/in/sheila-bundi-cxs%E2%84%A2-14a92b13b/ </vt:lpstr>
      <vt:lpstr>My Background</vt:lpstr>
      <vt:lpstr>WHY THE HUMAN-CENTRIC APPROACH      </vt:lpstr>
      <vt:lpstr>Human-Centered Design Within the Insurance Space</vt:lpstr>
      <vt:lpstr> Human-Centered Design Within the Insurance Space</vt:lpstr>
      <vt:lpstr>      Creating the Right Human-Centered design Framework</vt:lpstr>
      <vt:lpstr>BENEFITS OF HUMAN CENTERED APPROACH </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2022 Presentation Template</dc:title>
  <dc:creator>Lucas Ngugi</dc:creator>
  <cp:lastModifiedBy>Sheila Bundi</cp:lastModifiedBy>
  <cp:revision>391</cp:revision>
  <dcterms:created xsi:type="dcterms:W3CDTF">2022-09-05T07:10:03Z</dcterms:created>
  <dcterms:modified xsi:type="dcterms:W3CDTF">2024-02-28T13:19:46Z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2022-09-01T00:00:00Z</vt:filetime>
  </property>
  <property fmtid="{D5CDD505-2E9C-101B-9397-08002B2CF9AE}" pid="3" name="Creator">
    <vt:lpwstr>Adobe Illustrator 26.4 (Macintosh)</vt:lpwstr>
  </property>
  <property fmtid="{D5CDD505-2E9C-101B-9397-08002B2CF9AE}" pid="4" name="LastSaved">
    <vt:filetime>2022-09-05T00:00:00Z</vt:filetime>
  </property>
  <property fmtid="{D5CDD505-2E9C-101B-9397-08002B2CF9AE}" pid="5" name="Producer">
    <vt:lpwstr>Adobe PDF library 16.07</vt:lpwstr>
  </property>
</Properties>
</file>